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5" r:id="rId3"/>
    <p:sldId id="257" r:id="rId4"/>
    <p:sldId id="259" r:id="rId5"/>
    <p:sldId id="270" r:id="rId6"/>
    <p:sldId id="274" r:id="rId7"/>
    <p:sldId id="275" r:id="rId8"/>
    <p:sldId id="258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307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263" r:id="rId37"/>
    <p:sldId id="261" r:id="rId38"/>
    <p:sldId id="304" r:id="rId39"/>
  </p:sldIdLst>
  <p:sldSz cx="12192000" cy="6858000"/>
  <p:notesSz cx="6858000" cy="9144000"/>
  <p:embeddedFontLst>
    <p:embeddedFont>
      <p:font typeface="K2D" panose="020B0604020202020204" charset="-34"/>
      <p:regular r:id="rId40"/>
      <p:bold r:id="rId41"/>
      <p:italic r:id="rId42"/>
      <p:boldItalic r:id="rId43"/>
    </p:embeddedFont>
    <p:embeddedFont>
      <p:font typeface="Readex Pro" panose="020B0604020202020204" charset="-78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Barlow" panose="020B060402020202020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ỳnh Thanh Phong - B2207555" initials="PH" lastIdx="2" clrIdx="0">
    <p:extLst>
      <p:ext uri="{19B8F6BF-5375-455C-9EA6-DF929625EA0E}">
        <p15:presenceInfo xmlns:p15="http://schemas.microsoft.com/office/powerpoint/2012/main" userId="S::phongB2207555@student.ctu.edu.vn::208bb4d5-496b-48ec-9d11-52bb22bc6b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CFFFF"/>
    <a:srgbClr val="000000"/>
    <a:srgbClr val="27ACE3"/>
    <a:srgbClr val="00AFEF"/>
    <a:srgbClr val="E7FFFF"/>
    <a:srgbClr val="1F5CAA"/>
    <a:srgbClr val="FFFFFF"/>
    <a:srgbClr val="1F5CA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94660"/>
  </p:normalViewPr>
  <p:slideViewPr>
    <p:cSldViewPr snapToGrid="0">
      <p:cViewPr varScale="1">
        <p:scale>
          <a:sx n="80" d="100"/>
          <a:sy n="80" d="100"/>
        </p:scale>
        <p:origin x="341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09T12:50:48.839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09T12:50:48.839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0C3C4B-7EB0-A799-EF60-7E7B2A1A5D7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889A1F-7953-5C39-8687-FF30BEEED6A0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2EFB534-7696-D26C-4ED3-9370C4BF548C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EBF6C9-F2A0-D7EA-46F2-E2BED25E4EEB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C287AC-3830-D280-1DFB-099F1C622F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61D4A3-C96E-946C-BF56-14B0317E483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FDF354-0251-FE65-2C5F-25380E57F03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6B934B-7F60-9EFE-CEAF-A531BBACD851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AF9606-2A17-830C-304D-88D56EDB1C47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DAA7A-04F6-2616-50B0-A84AF6F98FE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F1CC2D-4F33-60C3-D015-EE4B3346464B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C43A459-4626-2124-180B-282157DA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386F145B-841B-1EA7-87E9-B007B9A5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666FBEF-96D4-A728-F979-1B9E3C58461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8E8DD-CE54-0055-2BF7-151D57DF8BD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72301E-8D74-6168-3E37-23F22C232E8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F16EF-BF90-0E2D-8C37-9F7F65B32C5A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C6974A-DD6E-7CB5-8FD4-600450267DC0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196367-A723-A537-EB98-81ACB69748F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66BEA6-14C4-AF23-E4A2-9D451D536F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362F22-F1FE-F284-D164-71325E2FE29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A85AC-B7B7-482A-12B3-980D59815F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F6D7656-F800-D94D-225F-EDD31055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D4C748E-C498-F3D1-FA1A-8DE0452D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9E864A0-20A2-BDEB-4706-A5E83DDFA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A90EEE0-CD8C-2ACB-25F9-50BB8997F9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DDDAF3A5-8C80-403E-4204-D45A798228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1442A5B8-CFC4-5FD2-2AD5-A6E2BE31C3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BE5A7E-5F20-6A38-5D19-14DA476864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D97C13-D91F-4682-B432-81FF1B14B49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4DFD5-27A7-C363-7007-2DC193A3EAF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6999E-E9FF-973E-7101-9B1C4199764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6026A7-B4F0-EAA7-6E24-26FFBCA763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F0E9D6-6802-7688-2B57-6C08D5DA59C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658449-E3D8-FD81-A0DE-693514AECD38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B45509-564D-FF36-7D23-E19C5706B85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4F2291-6314-C1AD-04AC-4C2F36AFBCE5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81222-A6F3-0F0F-54F8-3440A58FEE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5F7985F-5BDC-B2DF-EE61-A86912B6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F3C7577-EE0C-2234-C1BF-DA9C643E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55DA46C-D8B6-7CFC-66B8-7CB0661BDC5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0D40A-2E3B-C7A9-C896-AB297CD1D502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772D73-D33F-3CF1-F2EC-3AB49AB0A3E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B7BB71-C74C-F574-53FD-686AF1FFDDB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F3CACD-6A80-FFA4-A1A8-D43F712955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AEB09F-CD5E-7ADC-1B2F-8965E3D7128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64E0D-6262-6968-C324-91B0C29DAE2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ACF565-7282-52D8-2F87-9979EB7D22E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EB52C3-46A3-8597-EB48-A059B972B6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417CD2D-3662-2AA5-03DA-B7DB71FD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176764BE-F724-71A0-BE05-2D8CD35F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E2B706-8307-6ED5-F877-389B0B297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B4C324-3C81-EE05-863B-0BFD10068AD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62863-B89C-435F-F151-714E85DDC0D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D858D0-591A-DB7C-B0CF-EC5885EF6AA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1B9E2AA-8C7B-B434-371B-D07F8E42BC7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048CFE-B19B-7653-369A-1274DDC6A672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54DA6-059E-42E3-D2C2-7CC236D17F7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8C257-C905-714F-8D36-7C4FEA7B101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71E3B6-9344-8EA5-ECCC-B4E2DB489CB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815-B553-E7E3-A420-642D631F85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43C1B86-79CD-A2B3-901F-0E811E86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1990695-EF78-6AB0-E960-0608F2EF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5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D997C6-547B-2702-8F85-89942F1AB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F876A1-6B11-6FF8-2D84-015F96056B1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A6408-9D66-09C4-41AB-00CC1729D3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018DF-49AD-91F7-0DB0-C9BC1261979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C13370-E7EC-678E-BD5A-DB77AAE1330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15444-C65B-BCB2-0C08-2D44E08572B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2101A3-77ED-E52F-5EB8-690B6987C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94B63-DFC9-1FBB-688F-B4BDE18353A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70B167-68C8-83AC-0439-E32E52CA290E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2CD55A-1C1C-F2FF-326E-E4EDF09609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106D705-167D-4957-B052-389F58C3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B50CB5C-9421-8092-B746-31E9C2F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399B61-C397-6E24-154B-55AEE91F3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8885C0-D685-8BA1-0334-F39B9B68D71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DF714-887C-B1B4-0544-F3318FB936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B2670-DCDB-9912-43A9-DB6F7732594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719D13-9667-D80B-8E63-2EAE238785E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5820E4-D785-554F-4A26-439F94DC39C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173FE2-FAF0-8CC7-CB52-0A02CAB31B9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C9A41C-6FE6-99FD-63A0-4F13214472F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355810-09A4-7711-CAE0-3B52F9B0F7A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D61F0-56D5-64BF-42C1-A40A09A1EC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D9E8BE1-8359-B3EB-76B9-E21898BB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8313AA7-7AE7-BBBB-D161-E7992A58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A9BD5AE-860A-11DA-EDCF-22268C7C9A8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50682-E7A5-4FC0-F3BE-BB9A232438A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D63CC-5B2D-403A-2D8D-77E5D2B6108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5D36C9-D247-9D20-3BF2-F3349DFE29EF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3E65D7-4824-ED09-532B-9FC7698CEF8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6AB20A-6E3F-4D3A-66A0-FB26AD4A104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847801-603B-FBC5-F985-AE9459E3CD4E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F14B01-E23B-BFC7-B317-7E21D60D518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6432E-6829-4DE3-60A2-6B8BBDC6B4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87C7D7A-D6B4-F348-B4E4-CA33AB53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9648BD2-EBDF-9F5F-296A-DFCA3F0B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31D2F5E-B4B4-4F13-5B40-6B34D4077BF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8C786-22D7-B802-E1CD-F76CACF14CCC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47DAB2-9527-687A-8677-8F0D90CD784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F80466-9EFF-A73A-B6DE-D269BCE066A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3337E1-C74F-3AB9-3062-C33D866163B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12D348-DF45-A829-E72D-196DEC172D7E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F8196-C024-0B7C-46F7-739B24E5DBF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860906-4DB7-35A0-12A0-880FE34D0611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6CDF9-3E97-FB61-7CE7-3D09FA86D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18C02C-39DB-9A5F-95CB-0C3CAB0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4506B3F-1DF2-A2B1-B917-52BD9BA9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27B2114-05AD-5B46-042A-74C2E1E114D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12D61D-E589-A35B-EEF9-9C42ABC105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589A6-0D91-BA6C-6308-33240D74B74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0B255F-3EA0-6316-1814-EA69B3A1C94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9C3888-223C-A47F-802D-E01AE026158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AFDAA6-E7FA-2A32-DFA6-F90442ED860C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C1B11-CA57-3325-DD06-C67EE58D7FC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8C3C485-7E6C-D1B8-B245-95DB0F954A97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1F8E9-DA5B-DA41-D6FB-62DFDED23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B773FC-C6DB-8895-F8FB-AC357B5F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ED3E9AD-AE54-8D77-117E-98F95DC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85175A-A5CA-FDCD-9D1E-D1E3A5C0861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2AE3C-B845-C37F-3FA3-517EBBCCD80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C2B34-BC37-24CD-CCCC-86C84255F60D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51EC-EB1C-A2F5-191D-39EC3871D7F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6B55C-8A59-6B1B-682C-62AA2B73A47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2AAA9-0C7E-3269-988C-8B585C6196A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2758D9-75FB-A297-C9B0-0046880A091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0FD0A9-AA5C-7D0D-4E1D-5CCB189D948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2D20B6-C339-D112-86D5-A51948B07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1D37C2-EC33-4641-5CD8-DBFCCC5A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F9D2D5D-F42C-AD89-38B2-8E5862B8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2847605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92E844-1828-0F51-3BFD-DF527D65BF8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0BC67-81A5-AC24-0BB4-9D1D3E835D94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E1EA0-6222-87BA-38C9-866FE8F2830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606771-B50F-5EF5-AF4C-183C88EEC70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8AD8D-BBBE-FFAE-563D-62AF760A44A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63336F-2FD5-E8B2-B179-80665CF8D4BA}"/>
              </a:ext>
            </a:extLst>
          </p:cNvPr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A62A7F-4A0D-8203-BB6A-E6AFE62BD3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49E161-4DC5-D15C-6DAE-AE38C664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DD46289-EAED-BF63-CD78-95A65C49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043EC71-5B9E-C0BC-1876-C8F7F39BC54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374B3-12AF-4FD8-DEB7-27010168D059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A7498-F3BC-86B3-1A69-799334B6D0C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C85D92-154D-811A-7CED-746E05BC99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F18A3-B64B-560A-0E4C-FAE23671DD1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87580-3DBD-8257-F1D1-7914462F84C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24CB2-D38F-D098-BA0D-F7AF3FD0DAE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944464-246D-1746-8383-CA6C986DD6C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B468E-C03F-EA5D-3562-3CF0D836AD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DB08078-B43B-9900-A614-EDD1B70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53B98CF-4D09-7334-F10E-AC294939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9D4A31-78FB-C50E-E557-1D6A2AB1B39D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77047-2D78-10EA-8B2B-464D363FDA7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B0BADC-EE2D-7AA3-FE84-68EB6BD21ECE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3A035-1495-F2B0-9581-76B6F74E68E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FB4826-5D0F-51B0-8FB3-AF794F93FD9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DA189B-1ADB-AEB4-5954-98C27419F04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D18312-4501-E052-78A4-D56485FF5E5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FB8709-60EF-0C2D-7AE6-97383C28A99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513177-236E-9D57-556A-25BA2A08A5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B60C45-18AD-EA2E-F8C7-09BC10A7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6116A22-46CD-EA17-0317-B3A75C35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9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628E4E-7D92-2696-C967-238AE8D19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CD306E5-CFB4-AF8E-362E-7264A2EE8FC3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40D7E-4410-6230-80DF-9F48DDD5A2A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71A584-94A8-DB0F-72C3-58733380A87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63D15-A7C4-C136-3C34-D85D43DF91D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ACA2-579F-CD83-86DA-E253A52172C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5BCA61-C1DF-F935-9A58-6E188F2CB05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E80D1-1F87-F099-C499-A6D08F0D1B7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7DD4F89-FFA6-2586-6CFF-BAD9CA9BBED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ADDEC2-86AA-36BA-1460-FC4BE106E1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0BAA20-270C-6BB8-126D-274EA4BC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E3DB167-B4F8-7DE2-3FE9-16BA7DFC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77A98-B16D-37D0-150B-AA6EC7793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AAABEF-0466-E8D9-7159-4498725EB23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B4BC4-A4A2-B7AE-36B8-5F8601CBD24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3324B4-3F68-C3A0-CCD5-76223DA44378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AF8661-5038-9FE1-BBA8-946867DADAB0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383C5A-EDBD-9F53-185B-2E7B394F345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A2C68B-0393-7A63-49AA-3FFE7FE14C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CA16E1-AF2D-D0AA-1F01-070BA884ACD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CC7B34-3035-0952-6B45-935B76D988E3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7B063C-9DEE-224B-8FD3-B578122F70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004C0A-B376-851D-1C1F-61573C0B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D28DB7B-FFF4-7151-C18D-3C7D5D9D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F29CC0-A8E3-7B26-83F7-23FD30C83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7CBBB-5BEC-4156-BB0B-762A1656305F}"/>
              </a:ext>
            </a:extLst>
          </p:cNvPr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E0175B-DA75-48B5-9D9D-69732B703EF5}"/>
              </a:ext>
            </a:extLst>
          </p:cNvPr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ADB430-7D50-4978-89C8-6C6EBBB3035E}"/>
                </a:ext>
              </a:extLst>
            </p:cNvPr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>
              <a:extLst>
                <a:ext uri="{FF2B5EF4-FFF2-40B4-BE49-F238E27FC236}">
                  <a16:creationId xmlns:a16="http://schemas.microsoft.com/office/drawing/2014/main" id="{7688F936-0D30-441F-BBA9-66AE32197B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pPr/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F36C960-0DDB-40F7-96C6-0E5E092E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B56B231-F846-4811-B632-4AB4BAA9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250632-77FB-405A-BBE8-9981579CE7EF}"/>
              </a:ext>
            </a:extLst>
          </p:cNvPr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F06559-0D08-475B-BB2B-C2AD79E1EA9A}"/>
              </a:ext>
            </a:extLst>
          </p:cNvPr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2DBFB6-FB51-4349-AD79-DB5E3B289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41078-A544-42D3-8CE7-5F2F115BABE0}"/>
              </a:ext>
            </a:extLst>
          </p:cNvPr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C7F682-0100-EB65-9EF7-68F4E1527F64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B12206D-0D33-F7BF-D5C3-71176B0C507A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958F7DE-9367-1A7B-0471-C642F47C03A3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F2EDA6-9276-E821-1BDA-7B118853E64D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60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39DEC0-0415-D667-18C3-EEA5AEBABE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4BF315-D1FC-6421-060B-3FFD387F1B1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2D3478F-4D6B-F3FC-93EE-781955B168ED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0E6027-7A58-80A0-C4DE-BD292242A19B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39217D-11B2-EC58-7DB9-670BADCEC0E6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69E2A5B-C398-3A54-39BB-1A10AD77A4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40C400F-3AEE-5C28-4A10-78CBA14078B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79BBA-69C1-570D-F28E-9BB9C6ACBEC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30C32-8749-8F9D-AFB9-200DC55D9965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6664E3-F587-5BFA-8277-C0DDF1B0FB4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F36890-856E-2F7B-8E55-A33B790D7C1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2CBB7-80CC-0503-06CA-B293272E754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49DC9B-DB28-1334-ACD6-A7837974CC5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96B089-ECA6-A22E-B1B3-DEA30DA3A29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CA8C4BA-A884-9E59-FFE3-0B919D00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9B8DE1D-7394-99A3-7495-C14CDDA1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2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6F8249F-933F-27B4-037F-1BE57AC729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D8527-F93B-EB58-7740-2C078C40D098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2B52FF-C488-9746-1718-20EBF7C6F69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1F8AA-07ED-7376-C0C8-2331E007AE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98A477-5FFB-8A7A-8F05-0A80F04AEFB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25ED5-67ED-5B9A-3DCA-1DE0F4C58341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266B7-33A3-424D-B662-BE0A9937A840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86A9F9-4156-B900-5857-6016C3E85FAB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0D5907-9052-863A-8BCC-EF17800E6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F2144C9-292D-3866-E801-4F565FEE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BEA6383-5223-C237-6EF3-C8B51BE5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DADA73C-32DA-6364-6627-ED34BFEF2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05A496-97A9-F2E6-5A93-82ED2999180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E9CB3-D945-22DB-F3B1-01E643966ACF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6A3BA-05EA-D4A6-D520-6A0BBE9ACFC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D0D4-C58F-2943-9F96-7367FEA221D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13E83-E883-5D3C-7410-B094E1918C1E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148F3C-F670-4585-6238-F7F73412182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5B6593-3DAF-E642-22A3-B33B2E999E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12E298-D721-FB54-E8B1-308FB365446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E4871-7678-DA84-8689-2F27B59205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13E948E-49EF-8C4E-0898-E98F72B6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5A65652-1FC1-56DE-41BF-70B7E317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96C117-0DD7-57D2-DF3E-3C0A174E0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5E8B0A-35A9-1D4F-DB19-BE07791E78F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E1F6B-3A1F-F4AA-B616-B69C903A909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A17A55-6967-1E8F-7303-5303CBD602A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4F218F-2B5C-5125-3565-DD9470D6775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F21373-8291-8606-349F-C9D37F7F42EA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90A1A8-07D6-CC23-110F-A4349C95D83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B2C4FA-6364-1259-35B8-B7538FBAB89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298D622-19A9-9C4F-D8B3-A0B8BACFDA9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D19E43-BFD6-BAEA-5172-CB6E311691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86DB862-383E-AC4E-53C8-05578489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1406AB-9157-BB66-317E-91FF6676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6F05EB3-1A18-FFAB-87F4-C3B6F94C3D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B58D15-E021-9409-2BF6-38B866254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05A38DB-2EAE-47C8-9F84-174DA20245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472C8C42-C792-4628-B171-1C30DA52BB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EFF8FA1-B5A4-2A75-DF61-6155775A60B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28A97E-3A14-7BF0-D186-C53734F2598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894450-A56F-CB14-56CE-6BAB4A469F50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DC2765-72E6-0900-A64B-07D9394DE1EE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72BBAE-9F84-4D92-5FC5-6BAC2EBBA3A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D8EF8C-2CE8-32A2-4893-8A1F462F59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64073C-92F4-B219-BB9F-D220B1F1317A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DC2B2F-DD31-C057-140F-8607950C122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099AF-ADE0-F209-43E6-00047303FC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9D6B138-607A-1698-333D-31B07D85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EC58AAA-3CCF-ABE2-A4E2-685132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E6D52DE-4D97-3181-9440-19E31A6CE8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88786B7F-DEAA-9BB7-8BD3-B3780EB61B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3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948C5E-76A7-F702-69DB-282464E7764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456AD05-D0D5-B566-5464-905D6E126C9B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39BB277-D677-7122-583C-E2DA058F670A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E1A5C2-1028-7EF7-EC88-4F04EC7380D2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2C0C7-F574-E38A-4EB3-08F7967A5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9D78DE-4DE3-2990-85E4-786FD52314B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8D337-520D-D86F-59BE-49A69B9FFC6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4FC1A-E55F-C03B-647D-62C9D227489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F77203-FB16-225E-E2AD-E6F5BFB29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832108-B491-0ED9-0209-DCDB4B879444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E3B44A9-629A-9AFC-6A18-1288714D7213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47E8952C-C96D-E1CF-68EF-C321F558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43BEA4F-EC22-DCD8-2D07-6E96C6A7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3CFF9A2-77A5-DDEE-8CD5-81FBB071FF6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020D5-F981-3E97-FE5E-ADF3F5D5D67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F97B9-1D92-F527-C77C-03A8413842F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61B76C-9BE8-353C-CE4F-D68CC621DEA4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53315-09D7-5756-C6C6-55FFDDCFE13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79C1E-4CE5-9C79-D05A-E661FD9C1020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7A207F-A3E9-4918-9A39-6AFD5C75AE2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1CAD55-C718-D746-6C4B-AC27D7F9E3C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52AF38-7C96-9660-E7DF-32022B504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98B8E65-85EA-EDA7-0D26-FAB09CE5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AC2544-66BB-6379-48DA-83F16247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407ADE-1691-B221-3DBE-A0668F67DFA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34C1E1A-F6EE-479B-62C5-AAA2AF44D763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F4A6C1-BB6F-E2E1-2B44-FAD2A1B1382F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C836B12-C2E7-7458-8EEF-C0E54C0712FC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2B1A35-3625-44F2-B450-96259B3697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497A08-099F-1B3E-194B-4232B1D060A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BAB25-FCB5-FAAB-5765-8D4ACA9B26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09F01B-7545-EE0B-CCDB-EA38604EB38F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B09E43-1817-D52E-1B93-2D03B69FBBF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40A8E4-7C5F-7F57-1FD7-2B62EB3A0CA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401AA1-7975-3594-DC27-3B15A19D2BF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A1549-5E94-2A55-30E3-4C7A2D1E807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98C5B0-03A7-5383-3EC8-3710BCD5581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E419B5B-7A9D-F950-9502-52863B41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4DAFEAD-AB29-262E-41C9-C3201759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DEB5E8B-9D80-CFB1-EDED-87ECE2CB2B8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F6291E-292F-647B-E93F-CCF3BD97EF4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2A86A-A3D6-70DE-0206-BB773A44427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F733AF-6C3E-C1DE-BF08-4108C35CB05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B7700C-E55C-27FB-89BF-E9B044E9EC3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9A2E08-C471-6D85-4D71-8B7583F204F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8275F7-17A7-2357-D01F-B5A5E3884CF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C96F8B-987B-47C3-DC48-3B2EC5C98BF8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7A3534-0713-475D-C6A5-307770CE20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B70784-4611-F5A4-7D58-DD378AF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7628174-E628-DF34-7A10-83FDFC5D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CEE1D6-0A80-8A7D-310B-2F6B434F47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C110D58-C7C9-AD78-555F-33E02058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1B152-BF7B-A150-5A99-2B451EC38D47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59768-9879-1B7A-B5FA-0DCEFE74D51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889155-4A4A-8DED-164F-8A56C00B8F9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096035-4D5E-EF98-4374-6099861A66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92706-2488-D26C-C54B-F6881C86D05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36761B-1C8C-2A9C-97D2-FD722A844AE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A4366D-2C0B-5E27-DC28-A877427191A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538E5B-E5A0-69DD-94F0-C506BC4743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09C7B13-13FD-9548-48BE-5821DF0A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83063C-B225-E607-FC11-4C67B22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B71F910-DD42-8802-386F-AA27E891E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E269295-E313-A799-7125-41D39E39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B895D-114D-C9C2-A547-220F39E95B3A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61B30F-7B6D-78FB-BD6E-E34AD607BE5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7F6DF5-10A9-DC42-E1E9-D1FA91D6BB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959BFF-8A0A-B338-A74E-37D7F5CED4D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E9E1AD-2113-53D7-8783-10A60D93296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1424EB-91CE-59BF-400F-9BCF3A182E6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99800F-88A1-1EF2-673A-E19EDD4D12A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A7C85-7A63-3F94-A6E0-51FBFB0A62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E5B1EA-BE1C-22C4-8140-1FF7F085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3F5244F-399D-4048-0258-1C4D4345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6A66E2-7787-687B-3553-97FAF9109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473B34E-C5A1-D7E2-C692-BFBE5EBD6A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FE12-2689-2DB3-6CB8-E6D662CAE886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6B0CF2-5878-8045-7665-76673B4F71AB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C447DE-39C2-0CF7-466F-6F936D0397D6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166D7-5532-DFCC-4719-A557C504B8F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618045-F14E-9F31-0FA0-0532F46BF46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F28839-2BBD-09C4-84D8-C7BD82D44B55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D9E80B-3CE1-773E-29BB-8B95E6D4543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A3E05-765A-20DC-76C7-1BB18527C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2971456-C6D4-0F38-6B9E-1F35DDA6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720CF9-36DD-EAE0-4DFF-B34E1D72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79" r:id="rId3"/>
    <p:sldLayoutId id="2147483652" r:id="rId4"/>
    <p:sldLayoutId id="2147483653" r:id="rId5"/>
    <p:sldLayoutId id="2147483654" r:id="rId6"/>
    <p:sldLayoutId id="2147483677" r:id="rId7"/>
    <p:sldLayoutId id="2147483655" r:id="rId8"/>
    <p:sldLayoutId id="2147483656" r:id="rId9"/>
    <p:sldLayoutId id="2147483657" r:id="rId10"/>
    <p:sldLayoutId id="2147483678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6" r:id="rId17"/>
    <p:sldLayoutId id="2147483674" r:id="rId18"/>
    <p:sldLayoutId id="2147483673" r:id="rId19"/>
    <p:sldLayoutId id="2147483675" r:id="rId20"/>
    <p:sldLayoutId id="2147483676" r:id="rId21"/>
    <p:sldLayoutId id="2147483664" r:id="rId22"/>
    <p:sldLayoutId id="2147483665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5E41-A1AF-488B-B0BD-65F8B7FDA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061" y="2559561"/>
            <a:ext cx="11205713" cy="1003910"/>
          </a:xfrm>
        </p:spPr>
        <p:txBody>
          <a:bodyPr/>
          <a:lstStyle/>
          <a:p>
            <a:r>
              <a:rPr lang="en-US" sz="4400" dirty="0">
                <a:solidFill>
                  <a:srgbClr val="CCFFFF"/>
                </a:solidFill>
              </a:rPr>
              <a:t>BÁO CÁO TRÍ TUỆ NHÂN TẠO</a:t>
            </a:r>
            <a:endParaRPr lang="en-US" dirty="0">
              <a:solidFill>
                <a:srgbClr val="CC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7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2850" y="894914"/>
            <a:ext cx="4467226" cy="640788"/>
          </a:xfrm>
        </p:spPr>
        <p:txBody>
          <a:bodyPr/>
          <a:lstStyle/>
          <a:p>
            <a:pPr algn="ctr"/>
            <a:r>
              <a:rPr lang="en-US" sz="3500" dirty="0" err="1"/>
              <a:t>Thuật</a:t>
            </a:r>
            <a:r>
              <a:rPr lang="en-US" sz="3500" dirty="0"/>
              <a:t> </a:t>
            </a:r>
            <a:r>
              <a:rPr lang="en-US" sz="3500" dirty="0" err="1"/>
              <a:t>toán</a:t>
            </a:r>
            <a:r>
              <a:rPr lang="en-US" sz="3500" dirty="0"/>
              <a:t> A-star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525174"/>
              </p:ext>
            </p:extLst>
          </p:nvPr>
        </p:nvGraphicFramePr>
        <p:xfrm>
          <a:off x="254000" y="1685253"/>
          <a:ext cx="6910828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a(_,0,7,7)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d(a,1,6,7)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b(a,3,3,6)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c(a,5,4,9)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d(a,1,6,7)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b(a,3,3,6)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c(a,5,4,9)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a(_,0,7,7)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b(a,3,3,6)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d(b,4,6,10)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c(b,4,4,8)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d(a,1,6,7)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c(b,4,4,8)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a(_,0,7,7)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b(a,3,3,6)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3604438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7F22036A-BADA-4AC3-9AD1-8CFDDE82512B}"/>
              </a:ext>
            </a:extLst>
          </p:cNvPr>
          <p:cNvSpPr txBox="1"/>
          <p:nvPr/>
        </p:nvSpPr>
        <p:spPr>
          <a:xfrm>
            <a:off x="7164685" y="3518455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d(b,4,6,10)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267E59-0A08-FA30-F941-070A38AF0710}"/>
              </a:ext>
            </a:extLst>
          </p:cNvPr>
          <p:cNvSpPr txBox="1"/>
          <p:nvPr/>
        </p:nvSpPr>
        <p:spPr>
          <a:xfrm>
            <a:off x="8623789" y="359680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b(a,3,3,6)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557EA7-8980-1A4C-EEF7-D4B7580ECDD4}"/>
              </a:ext>
            </a:extLst>
          </p:cNvPr>
          <p:cNvSpPr txBox="1"/>
          <p:nvPr/>
        </p:nvSpPr>
        <p:spPr>
          <a:xfrm>
            <a:off x="10543743" y="2580403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c(b,4,4,8)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441F8D-CDDD-C2E8-A881-B6B4455D8E02}"/>
              </a:ext>
            </a:extLst>
          </p:cNvPr>
          <p:cNvSpPr/>
          <p:nvPr/>
        </p:nvSpPr>
        <p:spPr>
          <a:xfrm>
            <a:off x="7280113" y="4181981"/>
            <a:ext cx="1295172" cy="2187567"/>
          </a:xfrm>
          <a:prstGeom prst="roundRect">
            <a:avLst>
              <a:gd name="adj" fmla="val 19439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h(a)=7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h(b)=3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h(c)=4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h(d)=6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h(g)=0</a:t>
            </a:r>
          </a:p>
        </p:txBody>
      </p:sp>
    </p:spTree>
    <p:extLst>
      <p:ext uri="{BB962C8B-B14F-4D97-AF65-F5344CB8AC3E}">
        <p14:creationId xmlns:p14="http://schemas.microsoft.com/office/powerpoint/2010/main" val="112938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2850" y="894914"/>
            <a:ext cx="4467226" cy="640788"/>
          </a:xfrm>
        </p:spPr>
        <p:txBody>
          <a:bodyPr/>
          <a:lstStyle/>
          <a:p>
            <a:pPr algn="ctr"/>
            <a:r>
              <a:rPr lang="en-US" sz="3500" dirty="0" err="1"/>
              <a:t>Thuật</a:t>
            </a:r>
            <a:r>
              <a:rPr lang="en-US" sz="3500" dirty="0"/>
              <a:t> </a:t>
            </a:r>
            <a:r>
              <a:rPr lang="en-US" sz="3500" dirty="0" err="1"/>
              <a:t>toán</a:t>
            </a:r>
            <a:r>
              <a:rPr lang="en-US" sz="3500" dirty="0"/>
              <a:t> A-star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61093"/>
              </p:ext>
            </p:extLst>
          </p:nvPr>
        </p:nvGraphicFramePr>
        <p:xfrm>
          <a:off x="254000" y="1685253"/>
          <a:ext cx="6910828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a(_,0,7,7)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d(a,1,6,7)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b(a,3,3,6)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c(a,5,4,9)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d(a,1,6,7)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b(a,3,3,6)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c(a,5,4,9)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a(_,0,7,7)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b(a,3,3,6)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d(b,4,6,10)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c(b,4,4,8)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d(a,1,6,7)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c(b,4,4,8)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a(_,0,7,7)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b(a,3,3,6)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3604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d(a,1,6,7)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c(b,4,4,8)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a(_,0,7,7)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b(a,3,3,6)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d(a,1,6,7)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3903326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7F22036A-BADA-4AC3-9AD1-8CFDDE82512B}"/>
              </a:ext>
            </a:extLst>
          </p:cNvPr>
          <p:cNvSpPr txBox="1"/>
          <p:nvPr/>
        </p:nvSpPr>
        <p:spPr>
          <a:xfrm>
            <a:off x="7164685" y="3518455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d(b,4,6,10)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FC2BCA-CFC9-6020-3702-A81191A98EAE}"/>
              </a:ext>
            </a:extLst>
          </p:cNvPr>
          <p:cNvSpPr/>
          <p:nvPr/>
        </p:nvSpPr>
        <p:spPr>
          <a:xfrm>
            <a:off x="7280113" y="4181981"/>
            <a:ext cx="1295172" cy="2187567"/>
          </a:xfrm>
          <a:prstGeom prst="roundRect">
            <a:avLst>
              <a:gd name="adj" fmla="val 19439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h(a)=7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h(b)=3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h(c)=4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h(d)=6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h(g)=0</a:t>
            </a:r>
          </a:p>
        </p:txBody>
      </p:sp>
    </p:spTree>
    <p:extLst>
      <p:ext uri="{BB962C8B-B14F-4D97-AF65-F5344CB8AC3E}">
        <p14:creationId xmlns:p14="http://schemas.microsoft.com/office/powerpoint/2010/main" val="1364394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2850" y="894914"/>
            <a:ext cx="4467226" cy="640788"/>
          </a:xfrm>
        </p:spPr>
        <p:txBody>
          <a:bodyPr/>
          <a:lstStyle/>
          <a:p>
            <a:pPr algn="ctr"/>
            <a:r>
              <a:rPr lang="en-US" sz="3500" dirty="0" err="1"/>
              <a:t>Thuật</a:t>
            </a:r>
            <a:r>
              <a:rPr lang="en-US" sz="3500" dirty="0"/>
              <a:t> </a:t>
            </a:r>
            <a:r>
              <a:rPr lang="en-US" sz="3500" dirty="0" err="1"/>
              <a:t>toán</a:t>
            </a:r>
            <a:r>
              <a:rPr lang="en-US" sz="3500" dirty="0"/>
              <a:t> A-star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5120D0-24AB-C409-8490-DB5990B91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496029"/>
              </p:ext>
            </p:extLst>
          </p:nvPr>
        </p:nvGraphicFramePr>
        <p:xfrm>
          <a:off x="750121" y="2318863"/>
          <a:ext cx="5342484" cy="2723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242">
                  <a:extLst>
                    <a:ext uri="{9D8B030D-6E8A-4147-A177-3AD203B41FA5}">
                      <a16:colId xmlns:a16="http://schemas.microsoft.com/office/drawing/2014/main" val="1123139586"/>
                    </a:ext>
                  </a:extLst>
                </a:gridCol>
                <a:gridCol w="2671242">
                  <a:extLst>
                    <a:ext uri="{9D8B030D-6E8A-4147-A177-3AD203B41FA5}">
                      <a16:colId xmlns:a16="http://schemas.microsoft.com/office/drawing/2014/main" val="2787433906"/>
                    </a:ext>
                  </a:extLst>
                </a:gridCol>
              </a:tblGrid>
              <a:tr h="11507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Thứ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tự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duyệt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128963"/>
                  </a:ext>
                </a:extLst>
              </a:tr>
              <a:tr h="11150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Đường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đi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03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Chi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phí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14917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EFBEC5C8-A129-F47A-4E37-DFA705A4F728}"/>
              </a:ext>
            </a:extLst>
          </p:cNvPr>
          <p:cNvGrpSpPr/>
          <p:nvPr/>
        </p:nvGrpSpPr>
        <p:grpSpPr>
          <a:xfrm>
            <a:off x="6285679" y="1535702"/>
            <a:ext cx="5554716" cy="4881909"/>
            <a:chOff x="5794601" y="1009268"/>
            <a:chExt cx="5554716" cy="488190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C103E96-5B8F-3816-4DFA-CC07EBDE8B5B}"/>
                </a:ext>
              </a:extLst>
            </p:cNvPr>
            <p:cNvSpPr/>
            <p:nvPr/>
          </p:nvSpPr>
          <p:spPr>
            <a:xfrm>
              <a:off x="5794602" y="1063530"/>
              <a:ext cx="1295172" cy="2187567"/>
            </a:xfrm>
            <a:prstGeom prst="roundRect">
              <a:avLst>
                <a:gd name="adj" fmla="val 19439"/>
              </a:avLst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h(a)=7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h(b)=3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h(c)=4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h(d)=6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h(g)=0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F709486-E2ED-DCA9-AD37-E39A62F1EA5B}"/>
                </a:ext>
              </a:extLst>
            </p:cNvPr>
            <p:cNvGrpSpPr/>
            <p:nvPr/>
          </p:nvGrpSpPr>
          <p:grpSpPr>
            <a:xfrm>
              <a:off x="7244802" y="1857663"/>
              <a:ext cx="4104515" cy="4033514"/>
              <a:chOff x="7238345" y="1215308"/>
              <a:chExt cx="4104515" cy="4033514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0C66044-0D7C-047C-5F80-FB6B1731DFC6}"/>
                  </a:ext>
                </a:extLst>
              </p:cNvPr>
              <p:cNvSpPr/>
              <p:nvPr/>
            </p:nvSpPr>
            <p:spPr>
              <a:xfrm>
                <a:off x="8902372" y="121530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78ACB27-19DF-A692-AD55-130BA47A332B}"/>
                  </a:ext>
                </a:extLst>
              </p:cNvPr>
              <p:cNvSpPr/>
              <p:nvPr/>
            </p:nvSpPr>
            <p:spPr>
              <a:xfrm>
                <a:off x="7238345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d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72B2281-640D-DD64-D9EB-10FA5F42CA43}"/>
                  </a:ext>
                </a:extLst>
              </p:cNvPr>
              <p:cNvSpPr/>
              <p:nvPr/>
            </p:nvSpPr>
            <p:spPr>
              <a:xfrm>
                <a:off x="8902372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84AA316-2382-61F3-013C-305261AF916F}"/>
                  </a:ext>
                </a:extLst>
              </p:cNvPr>
              <p:cNvSpPr/>
              <p:nvPr/>
            </p:nvSpPr>
            <p:spPr>
              <a:xfrm>
                <a:off x="10566400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c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AE35EC-94F4-BE92-1EE0-222CC2F8C491}"/>
                  </a:ext>
                </a:extLst>
              </p:cNvPr>
              <p:cNvSpPr/>
              <p:nvPr/>
            </p:nvSpPr>
            <p:spPr>
              <a:xfrm>
                <a:off x="10566400" y="47673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g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20664B4-6AA7-C09A-5C47-3D84A8BA5492}"/>
                  </a:ext>
                </a:extLst>
              </p:cNvPr>
              <p:cNvCxnSpPr>
                <a:stCxn id="45" idx="3"/>
                <a:endCxn id="48" idx="7"/>
              </p:cNvCxnSpPr>
              <p:nvPr/>
            </p:nvCxnSpPr>
            <p:spPr>
              <a:xfrm flipH="1">
                <a:off x="7704471" y="1626246"/>
                <a:ext cx="1277875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3167655-B9E6-876E-0D14-D6119317317B}"/>
                  </a:ext>
                </a:extLst>
              </p:cNvPr>
              <p:cNvCxnSpPr>
                <a:stCxn id="45" idx="4"/>
                <a:endCxn id="50" idx="0"/>
              </p:cNvCxnSpPr>
              <p:nvPr/>
            </p:nvCxnSpPr>
            <p:spPr>
              <a:xfrm>
                <a:off x="9175422" y="1696752"/>
                <a:ext cx="0" cy="107042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FC818FC-07AA-6AEC-1964-6F0C19FE3868}"/>
                  </a:ext>
                </a:extLst>
              </p:cNvPr>
              <p:cNvCxnSpPr>
                <a:stCxn id="45" idx="5"/>
                <a:endCxn id="52" idx="1"/>
              </p:cNvCxnSpPr>
              <p:nvPr/>
            </p:nvCxnSpPr>
            <p:spPr>
              <a:xfrm>
                <a:off x="9368498" y="1626246"/>
                <a:ext cx="1277876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3E4C6FE-1D08-6E55-C51A-164E65691FA9}"/>
                  </a:ext>
                </a:extLst>
              </p:cNvPr>
              <p:cNvCxnSpPr>
                <a:stCxn id="52" idx="4"/>
                <a:endCxn id="53" idx="0"/>
              </p:cNvCxnSpPr>
              <p:nvPr/>
            </p:nvCxnSpPr>
            <p:spPr>
              <a:xfrm>
                <a:off x="10839450" y="3248622"/>
                <a:ext cx="0" cy="151875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466F1F-5633-7A51-87D8-35005E26DE35}"/>
                  </a:ext>
                </a:extLst>
              </p:cNvPr>
              <p:cNvSpPr/>
              <p:nvPr/>
            </p:nvSpPr>
            <p:spPr>
              <a:xfrm>
                <a:off x="7828673" y="187043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A05EAB8-3237-15BD-F79B-B07B69363BF9}"/>
                  </a:ext>
                </a:extLst>
              </p:cNvPr>
              <p:cNvCxnSpPr>
                <a:stCxn id="48" idx="6"/>
                <a:endCxn id="50" idx="2"/>
              </p:cNvCxnSpPr>
              <p:nvPr/>
            </p:nvCxnSpPr>
            <p:spPr>
              <a:xfrm>
                <a:off x="7784445" y="3007900"/>
                <a:ext cx="1117927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4B79E53-2E32-A991-D5AF-78A02F91C633}"/>
                  </a:ext>
                </a:extLst>
              </p:cNvPr>
              <p:cNvCxnSpPr>
                <a:stCxn id="50" idx="6"/>
                <a:endCxn id="52" idx="2"/>
              </p:cNvCxnSpPr>
              <p:nvPr/>
            </p:nvCxnSpPr>
            <p:spPr>
              <a:xfrm>
                <a:off x="9448472" y="3007900"/>
                <a:ext cx="111792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1891859-DF61-7B2C-AEEF-5956756B1EEC}"/>
                  </a:ext>
                </a:extLst>
              </p:cNvPr>
              <p:cNvSpPr/>
              <p:nvPr/>
            </p:nvSpPr>
            <p:spPr>
              <a:xfrm>
                <a:off x="8698140" y="2139769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3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19FF0A-9315-3E29-F370-8C8C281371C1}"/>
                  </a:ext>
                </a:extLst>
              </p:cNvPr>
              <p:cNvSpPr/>
              <p:nvPr/>
            </p:nvSpPr>
            <p:spPr>
              <a:xfrm>
                <a:off x="9976015" y="1959002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5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3832A07-BB07-0A70-45A9-A54629AF153A}"/>
                  </a:ext>
                </a:extLst>
              </p:cNvPr>
              <p:cNvSpPr/>
              <p:nvPr/>
            </p:nvSpPr>
            <p:spPr>
              <a:xfrm>
                <a:off x="8043210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184DB1D-3C7C-268F-D7FA-729001F72199}"/>
                  </a:ext>
                </a:extLst>
              </p:cNvPr>
              <p:cNvSpPr/>
              <p:nvPr/>
            </p:nvSpPr>
            <p:spPr>
              <a:xfrm>
                <a:off x="9599388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EA1B62F-FD14-870B-FA68-B9DF10213C01}"/>
                  </a:ext>
                </a:extLst>
              </p:cNvPr>
              <p:cNvSpPr/>
              <p:nvPr/>
            </p:nvSpPr>
            <p:spPr>
              <a:xfrm>
                <a:off x="10768190" y="3766173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2</a:t>
                </a:r>
              </a:p>
            </p:txBody>
          </p: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CF0C9E0-6DF3-DC43-011F-CC8C12DE3D38}"/>
                </a:ext>
              </a:extLst>
            </p:cNvPr>
            <p:cNvSpPr/>
            <p:nvPr/>
          </p:nvSpPr>
          <p:spPr>
            <a:xfrm>
              <a:off x="8567063" y="1009268"/>
              <a:ext cx="1229632" cy="64078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Graph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1C325F-361F-B1B4-636F-D4C4D0F4EB60}"/>
                </a:ext>
              </a:extLst>
            </p:cNvPr>
            <p:cNvSpPr/>
            <p:nvPr/>
          </p:nvSpPr>
          <p:spPr>
            <a:xfrm>
              <a:off x="5794601" y="4318641"/>
              <a:ext cx="4187869" cy="54249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Tìm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đường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đi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từ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a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đến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d?</a:t>
              </a: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2051C67-6BB9-5D46-617A-CF94A1D49D6A}"/>
              </a:ext>
            </a:extLst>
          </p:cNvPr>
          <p:cNvSpPr/>
          <p:nvPr/>
        </p:nvSpPr>
        <p:spPr>
          <a:xfrm>
            <a:off x="3479800" y="2622630"/>
            <a:ext cx="546100" cy="4814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2D" panose="020B0604020202020204" charset="-34"/>
                <a:cs typeface="K2D" panose="020B0604020202020204" charset="-34"/>
              </a:rPr>
              <a:t>a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E1FCBE8-EBAE-257D-228D-039D1C91C730}"/>
              </a:ext>
            </a:extLst>
          </p:cNvPr>
          <p:cNvSpPr/>
          <p:nvPr/>
        </p:nvSpPr>
        <p:spPr>
          <a:xfrm>
            <a:off x="4435664" y="2622630"/>
            <a:ext cx="546100" cy="4814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2D" panose="020B0604020202020204" charset="-34"/>
                <a:cs typeface="K2D" panose="020B0604020202020204" charset="-34"/>
              </a:rPr>
              <a:t>b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1EDD164-86A5-7DEE-A10E-6B93489A34D0}"/>
              </a:ext>
            </a:extLst>
          </p:cNvPr>
          <p:cNvSpPr/>
          <p:nvPr/>
        </p:nvSpPr>
        <p:spPr>
          <a:xfrm>
            <a:off x="5404655" y="2651851"/>
            <a:ext cx="546100" cy="4814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2D" panose="020B0604020202020204" charset="-34"/>
                <a:cs typeface="K2D" panose="020B0604020202020204" charset="-34"/>
              </a:rPr>
              <a:t>d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BDCDE84-5FD3-642F-DDA8-066AC2801070}"/>
              </a:ext>
            </a:extLst>
          </p:cNvPr>
          <p:cNvSpPr/>
          <p:nvPr/>
        </p:nvSpPr>
        <p:spPr>
          <a:xfrm>
            <a:off x="3489972" y="3777531"/>
            <a:ext cx="546100" cy="4814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2D" panose="020B0604020202020204" charset="-34"/>
                <a:cs typeface="K2D" panose="020B0604020202020204" charset="-34"/>
              </a:rPr>
              <a:t>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99438E5-E52F-DDBB-C73C-F94E36F0BEDE}"/>
              </a:ext>
            </a:extLst>
          </p:cNvPr>
          <p:cNvSpPr/>
          <p:nvPr/>
        </p:nvSpPr>
        <p:spPr>
          <a:xfrm>
            <a:off x="4455599" y="3765751"/>
            <a:ext cx="546100" cy="4814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2D" panose="020B0604020202020204" charset="-34"/>
                <a:cs typeface="K2D" panose="020B0604020202020204" charset="-34"/>
              </a:rPr>
              <a:t>d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E1E7247-2384-1472-A961-075B5D1E1092}"/>
              </a:ext>
            </a:extLst>
          </p:cNvPr>
          <p:cNvCxnSpPr>
            <a:stCxn id="92" idx="6"/>
          </p:cNvCxnSpPr>
          <p:nvPr/>
        </p:nvCxnSpPr>
        <p:spPr>
          <a:xfrm>
            <a:off x="4025900" y="2863352"/>
            <a:ext cx="400477" cy="2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9D332F08-53D6-E32E-DD95-0639F3BAEE69}"/>
              </a:ext>
            </a:extLst>
          </p:cNvPr>
          <p:cNvSpPr/>
          <p:nvPr/>
        </p:nvSpPr>
        <p:spPr>
          <a:xfrm>
            <a:off x="4426377" y="2651851"/>
            <a:ext cx="546100" cy="4814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2D" panose="020B0604020202020204" charset="-34"/>
                <a:cs typeface="K2D" panose="020B0604020202020204" charset="-34"/>
              </a:rPr>
              <a:t>b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6981385-5752-6D1E-BFEE-2C9D71D953E3}"/>
              </a:ext>
            </a:extLst>
          </p:cNvPr>
          <p:cNvCxnSpPr/>
          <p:nvPr/>
        </p:nvCxnSpPr>
        <p:spPr>
          <a:xfrm>
            <a:off x="4987727" y="2890384"/>
            <a:ext cx="400477" cy="2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0E08332-A834-4A54-7920-28BBCE55B4E8}"/>
              </a:ext>
            </a:extLst>
          </p:cNvPr>
          <p:cNvCxnSpPr/>
          <p:nvPr/>
        </p:nvCxnSpPr>
        <p:spPr>
          <a:xfrm>
            <a:off x="4036072" y="4022206"/>
            <a:ext cx="400477" cy="2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1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9" y="1125114"/>
            <a:ext cx="4916033" cy="640788"/>
          </a:xfrm>
        </p:spPr>
        <p:txBody>
          <a:bodyPr/>
          <a:lstStyle/>
          <a:p>
            <a:pPr algn="ctr"/>
            <a:r>
              <a:rPr lang="en-US" sz="3500" i="0" dirty="0">
                <a:effectLst/>
                <a:latin typeface="K2D" panose="020B0604020202020204" charset="-34"/>
                <a:cs typeface="K2D" panose="020B0604020202020204" charset="-34"/>
              </a:rPr>
              <a:t>Uniform Cost Search</a:t>
            </a:r>
            <a:endParaRPr lang="en-US" sz="3500" dirty="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2A186A-A147-34F0-E355-AC1CD198FA7E}"/>
              </a:ext>
            </a:extLst>
          </p:cNvPr>
          <p:cNvGrpSpPr/>
          <p:nvPr/>
        </p:nvGrpSpPr>
        <p:grpSpPr>
          <a:xfrm>
            <a:off x="487363" y="1769404"/>
            <a:ext cx="4970007" cy="4239191"/>
            <a:chOff x="487363" y="1769404"/>
            <a:chExt cx="4970007" cy="423919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6CD9F17-2403-3CEA-183B-F1438744E39C}"/>
                </a:ext>
              </a:extLst>
            </p:cNvPr>
            <p:cNvSpPr/>
            <p:nvPr/>
          </p:nvSpPr>
          <p:spPr>
            <a:xfrm>
              <a:off x="1077913" y="1769404"/>
              <a:ext cx="3340100" cy="64078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K2D" panose="020B0604020202020204" charset="-34"/>
                  <a:cs typeface="K2D" panose="020B0604020202020204" charset="-34"/>
                </a:rPr>
                <a:t>f(n) = g(n)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62FE7A-76EC-DA93-5735-E5C02E5A01A9}"/>
                </a:ext>
              </a:extLst>
            </p:cNvPr>
            <p:cNvGrpSpPr/>
            <p:nvPr/>
          </p:nvGrpSpPr>
          <p:grpSpPr>
            <a:xfrm>
              <a:off x="514350" y="2541393"/>
              <a:ext cx="4943020" cy="764614"/>
              <a:chOff x="1594998" y="2881078"/>
              <a:chExt cx="4943020" cy="76461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FE74443-4886-B786-5739-A394D8A3130A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F8AF454-39B1-8652-509D-CEEF46CAA8BC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Alternate Process 9">
                <a:extLst>
                  <a:ext uri="{FF2B5EF4-FFF2-40B4-BE49-F238E27FC236}">
                    <a16:creationId xmlns:a16="http://schemas.microsoft.com/office/drawing/2014/main" id="{9D62DF6A-8033-36EC-749E-51440C0A1306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Khởi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tạo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Queue open,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g(start)=0;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83CE25D-14DA-4F63-7699-941E8446E67D}"/>
                  </a:ext>
                </a:extLst>
              </p:cNvPr>
              <p:cNvCxnSpPr>
                <a:cxnSpLocks/>
                <a:stCxn id="9" idx="6"/>
                <a:endCxn id="10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AA625F-6876-731D-6D2A-9DDB1DA961DD}"/>
                </a:ext>
              </a:extLst>
            </p:cNvPr>
            <p:cNvGrpSpPr/>
            <p:nvPr/>
          </p:nvGrpSpPr>
          <p:grpSpPr>
            <a:xfrm>
              <a:off x="514350" y="3492115"/>
              <a:ext cx="4943020" cy="764614"/>
              <a:chOff x="1594998" y="2881078"/>
              <a:chExt cx="4943020" cy="76461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F0505A-1027-324A-B7A3-308A28BE4A27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02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54F6322-92BC-19EC-77DB-1BF4F7786703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Alternate Process 21">
                <a:extLst>
                  <a:ext uri="{FF2B5EF4-FFF2-40B4-BE49-F238E27FC236}">
                    <a16:creationId xmlns:a16="http://schemas.microsoft.com/office/drawing/2014/main" id="{82C42EA2-9943-763A-2183-85C4DCE72943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Chọn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Chọn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có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f(n)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nhỏ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nhất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từ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open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57DCA88-8BCB-97FE-09D0-71E8DE12CD91}"/>
                  </a:ext>
                </a:extLst>
              </p:cNvPr>
              <p:cNvCxnSpPr>
                <a:cxnSpLocks/>
                <a:stCxn id="21" idx="6"/>
                <a:endCxn id="22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59A3E4-9989-94A4-7FB6-FE941185EE2F}"/>
                </a:ext>
              </a:extLst>
            </p:cNvPr>
            <p:cNvGrpSpPr/>
            <p:nvPr/>
          </p:nvGrpSpPr>
          <p:grpSpPr>
            <a:xfrm>
              <a:off x="514350" y="4369534"/>
              <a:ext cx="4943020" cy="764614"/>
              <a:chOff x="1594998" y="2881078"/>
              <a:chExt cx="4943020" cy="76461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B7B9FC-F287-246E-C90A-BFA7BE780E30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03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A01D33E-C454-4A9D-222E-6EDFD18B1DD0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Alternate Process 26">
                <a:extLst>
                  <a:ext uri="{FF2B5EF4-FFF2-40B4-BE49-F238E27FC236}">
                    <a16:creationId xmlns:a16="http://schemas.microsoft.com/office/drawing/2014/main" id="{AF7139EF-F773-A54E-9512-D2C71CF5A6A1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70970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Mở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rộng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Tính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chi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phí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tích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lũy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sinh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đưa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vào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open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85D0D2-42A8-2137-6B3E-8169783B077F}"/>
                  </a:ext>
                </a:extLst>
              </p:cNvPr>
              <p:cNvCxnSpPr>
                <a:cxnSpLocks/>
                <a:stCxn id="26" idx="6"/>
                <a:endCxn id="27" idx="1"/>
              </p:cNvCxnSpPr>
              <p:nvPr/>
            </p:nvCxnSpPr>
            <p:spPr>
              <a:xfrm>
                <a:off x="2579247" y="3263385"/>
                <a:ext cx="127001" cy="2745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0F9F25-D1C5-24C1-E18F-C4721BDFCB8A}"/>
                </a:ext>
              </a:extLst>
            </p:cNvPr>
            <p:cNvGrpSpPr/>
            <p:nvPr/>
          </p:nvGrpSpPr>
          <p:grpSpPr>
            <a:xfrm>
              <a:off x="487363" y="5243981"/>
              <a:ext cx="4943020" cy="764614"/>
              <a:chOff x="1594998" y="2881078"/>
              <a:chExt cx="4943020" cy="76461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4347822-7FCC-0447-D281-667053678EAA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04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E1A5E98-829B-B8A2-3728-9BF578F6204D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Alternate Process 31">
                <a:extLst>
                  <a:ext uri="{FF2B5EF4-FFF2-40B4-BE49-F238E27FC236}">
                    <a16:creationId xmlns:a16="http://schemas.microsoft.com/office/drawing/2014/main" id="{39CF785D-A87A-FD51-C9F9-43CE2C1F0552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Kết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thúc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Trả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về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đường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đi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hoặc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không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có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đường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đi</a:t>
                </a:r>
                <a:endParaRPr lang="en-US" sz="2000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A122988-0BC0-4D8A-227E-BDAA6E7D0479}"/>
                  </a:ext>
                </a:extLst>
              </p:cNvPr>
              <p:cNvCxnSpPr>
                <a:cxnSpLocks/>
                <a:stCxn id="31" idx="6"/>
                <a:endCxn id="32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A18BA9A-237F-70CF-B82C-74A7ED46AD13}"/>
              </a:ext>
            </a:extLst>
          </p:cNvPr>
          <p:cNvGrpSpPr/>
          <p:nvPr/>
        </p:nvGrpSpPr>
        <p:grpSpPr>
          <a:xfrm>
            <a:off x="5794601" y="1009268"/>
            <a:ext cx="5554716" cy="4881909"/>
            <a:chOff x="5794601" y="1009268"/>
            <a:chExt cx="5554716" cy="488190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4035B62-8D5A-F4CB-078C-1A6EE54BE384}"/>
                </a:ext>
              </a:extLst>
            </p:cNvPr>
            <p:cNvGrpSpPr/>
            <p:nvPr/>
          </p:nvGrpSpPr>
          <p:grpSpPr>
            <a:xfrm>
              <a:off x="7244802" y="1857663"/>
              <a:ext cx="4104515" cy="4033514"/>
              <a:chOff x="7238345" y="1215308"/>
              <a:chExt cx="4104515" cy="4033514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D19CA2-338A-2BB9-0867-EBD6A25EAF6F}"/>
                  </a:ext>
                </a:extLst>
              </p:cNvPr>
              <p:cNvSpPr/>
              <p:nvPr/>
            </p:nvSpPr>
            <p:spPr>
              <a:xfrm>
                <a:off x="8902372" y="121530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4530F65-5BE5-02A5-DB09-2809E393D89A}"/>
                  </a:ext>
                </a:extLst>
              </p:cNvPr>
              <p:cNvSpPr/>
              <p:nvPr/>
            </p:nvSpPr>
            <p:spPr>
              <a:xfrm>
                <a:off x="7238345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d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1778077-B06A-6889-A051-7E8C4AC370CF}"/>
                  </a:ext>
                </a:extLst>
              </p:cNvPr>
              <p:cNvSpPr/>
              <p:nvPr/>
            </p:nvSpPr>
            <p:spPr>
              <a:xfrm>
                <a:off x="8902372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FD8ECE-26C5-FC10-5A2E-5AAA03A416BF}"/>
                  </a:ext>
                </a:extLst>
              </p:cNvPr>
              <p:cNvSpPr/>
              <p:nvPr/>
            </p:nvSpPr>
            <p:spPr>
              <a:xfrm>
                <a:off x="10566400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c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9E0BAA-6CAA-8C7C-8891-A32CE5F063A8}"/>
                  </a:ext>
                </a:extLst>
              </p:cNvPr>
              <p:cNvSpPr/>
              <p:nvPr/>
            </p:nvSpPr>
            <p:spPr>
              <a:xfrm>
                <a:off x="10566400" y="47673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g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2FBA9A1-274A-299E-C21A-3BB1FB709CB9}"/>
                  </a:ext>
                </a:extLst>
              </p:cNvPr>
              <p:cNvCxnSpPr>
                <a:stCxn id="37" idx="3"/>
                <a:endCxn id="38" idx="7"/>
              </p:cNvCxnSpPr>
              <p:nvPr/>
            </p:nvCxnSpPr>
            <p:spPr>
              <a:xfrm flipH="1">
                <a:off x="7704471" y="1626246"/>
                <a:ext cx="1277875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5DF49E4-6038-2747-AE5E-F14982FE2B31}"/>
                  </a:ext>
                </a:extLst>
              </p:cNvPr>
              <p:cNvCxnSpPr>
                <a:stCxn id="37" idx="4"/>
                <a:endCxn id="39" idx="0"/>
              </p:cNvCxnSpPr>
              <p:nvPr/>
            </p:nvCxnSpPr>
            <p:spPr>
              <a:xfrm>
                <a:off x="9175422" y="1696752"/>
                <a:ext cx="0" cy="107042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3E02666-A7FF-E9CB-FB2A-5034AC4B52A4}"/>
                  </a:ext>
                </a:extLst>
              </p:cNvPr>
              <p:cNvCxnSpPr>
                <a:stCxn id="37" idx="5"/>
                <a:endCxn id="40" idx="1"/>
              </p:cNvCxnSpPr>
              <p:nvPr/>
            </p:nvCxnSpPr>
            <p:spPr>
              <a:xfrm>
                <a:off x="9368498" y="1626246"/>
                <a:ext cx="1277876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861F04C-9B1C-84B2-D765-70455FCD024C}"/>
                  </a:ext>
                </a:extLst>
              </p:cNvPr>
              <p:cNvCxnSpPr>
                <a:stCxn id="40" idx="4"/>
                <a:endCxn id="41" idx="0"/>
              </p:cNvCxnSpPr>
              <p:nvPr/>
            </p:nvCxnSpPr>
            <p:spPr>
              <a:xfrm>
                <a:off x="10839450" y="3248622"/>
                <a:ext cx="0" cy="151875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67F018-D7A9-FEC1-5B03-AFB2AC4E3BE0}"/>
                  </a:ext>
                </a:extLst>
              </p:cNvPr>
              <p:cNvSpPr/>
              <p:nvPr/>
            </p:nvSpPr>
            <p:spPr>
              <a:xfrm>
                <a:off x="7828673" y="187043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A47EFBB-CADE-302D-E7F8-C498A9A416F2}"/>
                  </a:ext>
                </a:extLst>
              </p:cNvPr>
              <p:cNvCxnSpPr>
                <a:stCxn id="38" idx="6"/>
                <a:endCxn id="39" idx="2"/>
              </p:cNvCxnSpPr>
              <p:nvPr/>
            </p:nvCxnSpPr>
            <p:spPr>
              <a:xfrm>
                <a:off x="7784445" y="3007900"/>
                <a:ext cx="1117927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0715DB-4B30-0068-B27D-4E5C40D79419}"/>
                  </a:ext>
                </a:extLst>
              </p:cNvPr>
              <p:cNvCxnSpPr>
                <a:stCxn id="39" idx="6"/>
                <a:endCxn id="40" idx="2"/>
              </p:cNvCxnSpPr>
              <p:nvPr/>
            </p:nvCxnSpPr>
            <p:spPr>
              <a:xfrm>
                <a:off x="9448472" y="3007900"/>
                <a:ext cx="111792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398FE95-5BF2-83BF-721B-DF9E8D785E95}"/>
                  </a:ext>
                </a:extLst>
              </p:cNvPr>
              <p:cNvSpPr/>
              <p:nvPr/>
            </p:nvSpPr>
            <p:spPr>
              <a:xfrm>
                <a:off x="8698140" y="2139769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279238-1E82-EAA2-ED2F-4408E7FA503A}"/>
                  </a:ext>
                </a:extLst>
              </p:cNvPr>
              <p:cNvSpPr/>
              <p:nvPr/>
            </p:nvSpPr>
            <p:spPr>
              <a:xfrm>
                <a:off x="9976015" y="1959002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5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92F516B-7627-2A05-5538-36CD2E4DE0CB}"/>
                  </a:ext>
                </a:extLst>
              </p:cNvPr>
              <p:cNvSpPr/>
              <p:nvPr/>
            </p:nvSpPr>
            <p:spPr>
              <a:xfrm>
                <a:off x="8043210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59B10C7-E635-A361-10D7-D79E4EA8E2BF}"/>
                  </a:ext>
                </a:extLst>
              </p:cNvPr>
              <p:cNvSpPr/>
              <p:nvPr/>
            </p:nvSpPr>
            <p:spPr>
              <a:xfrm>
                <a:off x="9599388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4B56C0E-8159-D5FB-1981-B2FD1F10E1C9}"/>
                  </a:ext>
                </a:extLst>
              </p:cNvPr>
              <p:cNvSpPr/>
              <p:nvPr/>
            </p:nvSpPr>
            <p:spPr>
              <a:xfrm>
                <a:off x="10768190" y="3766173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2</a:t>
                </a:r>
              </a:p>
            </p:txBody>
          </p:sp>
        </p:grp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766D271-471E-F25E-43D8-4EF342371F92}"/>
                </a:ext>
              </a:extLst>
            </p:cNvPr>
            <p:cNvSpPr/>
            <p:nvPr/>
          </p:nvSpPr>
          <p:spPr>
            <a:xfrm>
              <a:off x="8567063" y="1009268"/>
              <a:ext cx="1229632" cy="64078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Graph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7A8478BC-FD37-94AE-C10C-B799C8814659}"/>
                </a:ext>
              </a:extLst>
            </p:cNvPr>
            <p:cNvSpPr/>
            <p:nvPr/>
          </p:nvSpPr>
          <p:spPr>
            <a:xfrm>
              <a:off x="5794601" y="4318641"/>
              <a:ext cx="4187869" cy="54249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Tìm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đường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đi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từ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a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đến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c?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7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74" y="894643"/>
            <a:ext cx="5429029" cy="640788"/>
          </a:xfrm>
        </p:spPr>
        <p:txBody>
          <a:bodyPr/>
          <a:lstStyle/>
          <a:p>
            <a:pPr algn="ctr"/>
            <a:r>
              <a:rPr lang="en-US" sz="3500" i="0" dirty="0">
                <a:effectLst/>
                <a:latin typeface="K2D" panose="020B0604020202020204" charset="-34"/>
                <a:cs typeface="K2D" panose="020B0604020202020204" charset="-34"/>
              </a:rPr>
              <a:t>Uniform Cost Search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E598EF1-D645-FD7C-34C4-02C93297E8F1}"/>
              </a:ext>
            </a:extLst>
          </p:cNvPr>
          <p:cNvSpPr txBox="1"/>
          <p:nvPr/>
        </p:nvSpPr>
        <p:spPr>
          <a:xfrm>
            <a:off x="9417501" y="1545131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a(_,0)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27705"/>
              </p:ext>
            </p:extLst>
          </p:nvPr>
        </p:nvGraphicFramePr>
        <p:xfrm>
          <a:off x="254000" y="1685253"/>
          <a:ext cx="6910828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7F22036A-BADA-4AC3-9AD1-8CFDDE82512B}"/>
              </a:ext>
            </a:extLst>
          </p:cNvPr>
          <p:cNvSpPr txBox="1"/>
          <p:nvPr/>
        </p:nvSpPr>
        <p:spPr>
          <a:xfrm>
            <a:off x="6984107" y="349269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d(a,1)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267E59-0A08-FA30-F941-070A38AF0710}"/>
              </a:ext>
            </a:extLst>
          </p:cNvPr>
          <p:cNvSpPr txBox="1"/>
          <p:nvPr/>
        </p:nvSpPr>
        <p:spPr>
          <a:xfrm>
            <a:off x="8623789" y="359680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b(a,3)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557EA7-8980-1A4C-EEF7-D4B7580ECDD4}"/>
              </a:ext>
            </a:extLst>
          </p:cNvPr>
          <p:cNvSpPr txBox="1"/>
          <p:nvPr/>
        </p:nvSpPr>
        <p:spPr>
          <a:xfrm>
            <a:off x="10543743" y="2580403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c(a,5)</a:t>
            </a:r>
          </a:p>
        </p:txBody>
      </p:sp>
    </p:spTree>
    <p:extLst>
      <p:ext uri="{BB962C8B-B14F-4D97-AF65-F5344CB8AC3E}">
        <p14:creationId xmlns:p14="http://schemas.microsoft.com/office/powerpoint/2010/main" val="1384320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74" y="894643"/>
            <a:ext cx="5429029" cy="640788"/>
          </a:xfrm>
        </p:spPr>
        <p:txBody>
          <a:bodyPr/>
          <a:lstStyle/>
          <a:p>
            <a:pPr algn="ctr"/>
            <a:r>
              <a:rPr lang="en-US" sz="3500" i="0" dirty="0">
                <a:effectLst/>
                <a:latin typeface="K2D" panose="020B0604020202020204" charset="-34"/>
                <a:cs typeface="K2D" panose="020B0604020202020204" charset="-34"/>
              </a:rPr>
              <a:t>Uniform Cost Search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40815"/>
              </p:ext>
            </p:extLst>
          </p:nvPr>
        </p:nvGraphicFramePr>
        <p:xfrm>
          <a:off x="254000" y="1685253"/>
          <a:ext cx="6846047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662926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b(d,2)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b(d,2)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544606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7F22036A-BADA-4AC3-9AD1-8CFDDE82512B}"/>
              </a:ext>
            </a:extLst>
          </p:cNvPr>
          <p:cNvSpPr txBox="1"/>
          <p:nvPr/>
        </p:nvSpPr>
        <p:spPr>
          <a:xfrm>
            <a:off x="7108171" y="3492066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d(a,1)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267E59-0A08-FA30-F941-070A38AF0710}"/>
              </a:ext>
            </a:extLst>
          </p:cNvPr>
          <p:cNvSpPr txBox="1"/>
          <p:nvPr/>
        </p:nvSpPr>
        <p:spPr>
          <a:xfrm>
            <a:off x="8623789" y="359680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b(d,2)</a:t>
            </a:r>
          </a:p>
        </p:txBody>
      </p:sp>
    </p:spTree>
    <p:extLst>
      <p:ext uri="{BB962C8B-B14F-4D97-AF65-F5344CB8AC3E}">
        <p14:creationId xmlns:p14="http://schemas.microsoft.com/office/powerpoint/2010/main" val="3044974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74" y="894643"/>
            <a:ext cx="5429029" cy="640788"/>
          </a:xfrm>
        </p:spPr>
        <p:txBody>
          <a:bodyPr/>
          <a:lstStyle/>
          <a:p>
            <a:pPr algn="ctr"/>
            <a:r>
              <a:rPr lang="en-US" sz="3500" i="0" dirty="0">
                <a:effectLst/>
                <a:latin typeface="K2D" panose="020B0604020202020204" charset="-34"/>
                <a:cs typeface="K2D" panose="020B0604020202020204" charset="-34"/>
              </a:rPr>
              <a:t>Uniform Cost Search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302626"/>
              </p:ext>
            </p:extLst>
          </p:nvPr>
        </p:nvGraphicFramePr>
        <p:xfrm>
          <a:off x="254000" y="1685253"/>
          <a:ext cx="6846047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662926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b(a,2)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b(d,2)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b(d,2)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544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b(d,2)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c(b,3)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b(d,2)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8952258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9E267E59-0A08-FA30-F941-070A38AF0710}"/>
              </a:ext>
            </a:extLst>
          </p:cNvPr>
          <p:cNvSpPr txBox="1"/>
          <p:nvPr/>
        </p:nvSpPr>
        <p:spPr>
          <a:xfrm>
            <a:off x="8623789" y="359680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b(d,2)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C36E-9446-00C4-DC5A-EA84F889EEAC}"/>
              </a:ext>
            </a:extLst>
          </p:cNvPr>
          <p:cNvSpPr txBox="1"/>
          <p:nvPr/>
        </p:nvSpPr>
        <p:spPr>
          <a:xfrm>
            <a:off x="10557142" y="2623905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c(b,3)</a:t>
            </a:r>
          </a:p>
        </p:txBody>
      </p:sp>
    </p:spTree>
    <p:extLst>
      <p:ext uri="{BB962C8B-B14F-4D97-AF65-F5344CB8AC3E}">
        <p14:creationId xmlns:p14="http://schemas.microsoft.com/office/powerpoint/2010/main" val="183152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74" y="894643"/>
            <a:ext cx="5429029" cy="640788"/>
          </a:xfrm>
        </p:spPr>
        <p:txBody>
          <a:bodyPr/>
          <a:lstStyle/>
          <a:p>
            <a:pPr algn="ctr"/>
            <a:r>
              <a:rPr lang="en-US" sz="3500" i="0" dirty="0">
                <a:effectLst/>
                <a:latin typeface="K2D" panose="020B0604020202020204" charset="-34"/>
                <a:cs typeface="K2D" panose="020B0604020202020204" charset="-34"/>
              </a:rPr>
              <a:t>Uniform Cost Search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4538"/>
              </p:ext>
            </p:extLst>
          </p:nvPr>
        </p:nvGraphicFramePr>
        <p:xfrm>
          <a:off x="254620" y="1482973"/>
          <a:ext cx="6846047" cy="481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9333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666081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662926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419593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2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2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2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2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2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2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1090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c(a,5)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c(a,5)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  <a:p>
                      <a:pPr algn="ctr"/>
                      <a:endParaRPr lang="en-US" sz="22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  <a:tr h="7552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b(d,2)</a:t>
                      </a:r>
                    </a:p>
                    <a:p>
                      <a:pPr algn="ctr"/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c(a,5)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b(d,2)</a:t>
                      </a:r>
                    </a:p>
                    <a:p>
                      <a:pPr algn="ctr"/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c(a,5)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544606"/>
                  </a:ext>
                </a:extLst>
              </a:tr>
              <a:tr h="1090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b(d,2)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c(b,3)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c(b,3)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b(d,2)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8952258"/>
                  </a:ext>
                </a:extLst>
              </a:tr>
              <a:tr h="14266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c(b,3)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a(_,0)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d(a,1)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b(d,2)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K2D" panose="020B0604020202020204" charset="-34"/>
                          <a:cs typeface="K2D" panose="020B0604020202020204" charset="-34"/>
                        </a:rPr>
                        <a:t>c(b,3)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11942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2EAC36E-9446-00C4-DC5A-EA84F889EEAC}"/>
              </a:ext>
            </a:extLst>
          </p:cNvPr>
          <p:cNvSpPr txBox="1"/>
          <p:nvPr/>
        </p:nvSpPr>
        <p:spPr>
          <a:xfrm>
            <a:off x="10557142" y="2623905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c(b,3)</a:t>
            </a:r>
          </a:p>
        </p:txBody>
      </p:sp>
    </p:spTree>
    <p:extLst>
      <p:ext uri="{BB962C8B-B14F-4D97-AF65-F5344CB8AC3E}">
        <p14:creationId xmlns:p14="http://schemas.microsoft.com/office/powerpoint/2010/main" val="187184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2849" y="894914"/>
            <a:ext cx="4787895" cy="640788"/>
          </a:xfrm>
        </p:spPr>
        <p:txBody>
          <a:bodyPr/>
          <a:lstStyle/>
          <a:p>
            <a:pPr algn="ctr"/>
            <a:r>
              <a:rPr lang="en-US" sz="3500" i="0" dirty="0">
                <a:effectLst/>
                <a:latin typeface="K2D" panose="020B0604020202020204" charset="-34"/>
                <a:cs typeface="K2D" panose="020B0604020202020204" charset="-34"/>
              </a:rPr>
              <a:t>Uniform Cost Search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5120D0-24AB-C409-8490-DB5990B91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025159"/>
              </p:ext>
            </p:extLst>
          </p:nvPr>
        </p:nvGraphicFramePr>
        <p:xfrm>
          <a:off x="901037" y="1908206"/>
          <a:ext cx="6550351" cy="2723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7406">
                  <a:extLst>
                    <a:ext uri="{9D8B030D-6E8A-4147-A177-3AD203B41FA5}">
                      <a16:colId xmlns:a16="http://schemas.microsoft.com/office/drawing/2014/main" val="1123139586"/>
                    </a:ext>
                  </a:extLst>
                </a:gridCol>
                <a:gridCol w="3722945">
                  <a:extLst>
                    <a:ext uri="{9D8B030D-6E8A-4147-A177-3AD203B41FA5}">
                      <a16:colId xmlns:a16="http://schemas.microsoft.com/office/drawing/2014/main" val="2787433906"/>
                    </a:ext>
                  </a:extLst>
                </a:gridCol>
              </a:tblGrid>
              <a:tr h="11507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Thứ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tự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duyệt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128963"/>
                  </a:ext>
                </a:extLst>
              </a:tr>
              <a:tr h="11150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Đường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đi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03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Chi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phí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14917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EFBEC5C8-A129-F47A-4E37-DFA705A4F728}"/>
              </a:ext>
            </a:extLst>
          </p:cNvPr>
          <p:cNvGrpSpPr/>
          <p:nvPr/>
        </p:nvGrpSpPr>
        <p:grpSpPr>
          <a:xfrm>
            <a:off x="6285679" y="1535702"/>
            <a:ext cx="5554716" cy="4881909"/>
            <a:chOff x="5794601" y="1009268"/>
            <a:chExt cx="5554716" cy="488190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F709486-E2ED-DCA9-AD37-E39A62F1EA5B}"/>
                </a:ext>
              </a:extLst>
            </p:cNvPr>
            <p:cNvGrpSpPr/>
            <p:nvPr/>
          </p:nvGrpSpPr>
          <p:grpSpPr>
            <a:xfrm>
              <a:off x="7244802" y="1857663"/>
              <a:ext cx="4104515" cy="4033514"/>
              <a:chOff x="7238345" y="1215308"/>
              <a:chExt cx="4104515" cy="4033514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0C66044-0D7C-047C-5F80-FB6B1731DFC6}"/>
                  </a:ext>
                </a:extLst>
              </p:cNvPr>
              <p:cNvSpPr/>
              <p:nvPr/>
            </p:nvSpPr>
            <p:spPr>
              <a:xfrm>
                <a:off x="8902372" y="121530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78ACB27-19DF-A692-AD55-130BA47A332B}"/>
                  </a:ext>
                </a:extLst>
              </p:cNvPr>
              <p:cNvSpPr/>
              <p:nvPr/>
            </p:nvSpPr>
            <p:spPr>
              <a:xfrm>
                <a:off x="7238345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d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72B2281-640D-DD64-D9EB-10FA5F42CA43}"/>
                  </a:ext>
                </a:extLst>
              </p:cNvPr>
              <p:cNvSpPr/>
              <p:nvPr/>
            </p:nvSpPr>
            <p:spPr>
              <a:xfrm>
                <a:off x="8902372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84AA316-2382-61F3-013C-305261AF916F}"/>
                  </a:ext>
                </a:extLst>
              </p:cNvPr>
              <p:cNvSpPr/>
              <p:nvPr/>
            </p:nvSpPr>
            <p:spPr>
              <a:xfrm>
                <a:off x="10566400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c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AE35EC-94F4-BE92-1EE0-222CC2F8C491}"/>
                  </a:ext>
                </a:extLst>
              </p:cNvPr>
              <p:cNvSpPr/>
              <p:nvPr/>
            </p:nvSpPr>
            <p:spPr>
              <a:xfrm>
                <a:off x="10566400" y="47673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g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20664B4-6AA7-C09A-5C47-3D84A8BA5492}"/>
                  </a:ext>
                </a:extLst>
              </p:cNvPr>
              <p:cNvCxnSpPr>
                <a:stCxn id="45" idx="3"/>
                <a:endCxn id="48" idx="7"/>
              </p:cNvCxnSpPr>
              <p:nvPr/>
            </p:nvCxnSpPr>
            <p:spPr>
              <a:xfrm flipH="1">
                <a:off x="7704471" y="1626246"/>
                <a:ext cx="1277875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3167655-B9E6-876E-0D14-D6119317317B}"/>
                  </a:ext>
                </a:extLst>
              </p:cNvPr>
              <p:cNvCxnSpPr>
                <a:stCxn id="45" idx="4"/>
                <a:endCxn id="50" idx="0"/>
              </p:cNvCxnSpPr>
              <p:nvPr/>
            </p:nvCxnSpPr>
            <p:spPr>
              <a:xfrm>
                <a:off x="9175422" y="1696752"/>
                <a:ext cx="0" cy="107042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FC818FC-07AA-6AEC-1964-6F0C19FE3868}"/>
                  </a:ext>
                </a:extLst>
              </p:cNvPr>
              <p:cNvCxnSpPr>
                <a:stCxn id="45" idx="5"/>
                <a:endCxn id="52" idx="1"/>
              </p:cNvCxnSpPr>
              <p:nvPr/>
            </p:nvCxnSpPr>
            <p:spPr>
              <a:xfrm>
                <a:off x="9368498" y="1626246"/>
                <a:ext cx="1277876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3E4C6FE-1D08-6E55-C51A-164E65691FA9}"/>
                  </a:ext>
                </a:extLst>
              </p:cNvPr>
              <p:cNvCxnSpPr>
                <a:stCxn id="52" idx="4"/>
                <a:endCxn id="53" idx="0"/>
              </p:cNvCxnSpPr>
              <p:nvPr/>
            </p:nvCxnSpPr>
            <p:spPr>
              <a:xfrm>
                <a:off x="10839450" y="3248622"/>
                <a:ext cx="0" cy="151875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466F1F-5633-7A51-87D8-35005E26DE35}"/>
                  </a:ext>
                </a:extLst>
              </p:cNvPr>
              <p:cNvSpPr/>
              <p:nvPr/>
            </p:nvSpPr>
            <p:spPr>
              <a:xfrm>
                <a:off x="7828673" y="187043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A05EAB8-3237-15BD-F79B-B07B69363BF9}"/>
                  </a:ext>
                </a:extLst>
              </p:cNvPr>
              <p:cNvCxnSpPr>
                <a:stCxn id="48" idx="6"/>
                <a:endCxn id="50" idx="2"/>
              </p:cNvCxnSpPr>
              <p:nvPr/>
            </p:nvCxnSpPr>
            <p:spPr>
              <a:xfrm>
                <a:off x="7784445" y="3007900"/>
                <a:ext cx="1117927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4B79E53-2E32-A991-D5AF-78A02F91C633}"/>
                  </a:ext>
                </a:extLst>
              </p:cNvPr>
              <p:cNvCxnSpPr>
                <a:stCxn id="50" idx="6"/>
                <a:endCxn id="52" idx="2"/>
              </p:cNvCxnSpPr>
              <p:nvPr/>
            </p:nvCxnSpPr>
            <p:spPr>
              <a:xfrm>
                <a:off x="9448472" y="3007900"/>
                <a:ext cx="111792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1891859-DF61-7B2C-AEEF-5956756B1EEC}"/>
                  </a:ext>
                </a:extLst>
              </p:cNvPr>
              <p:cNvSpPr/>
              <p:nvPr/>
            </p:nvSpPr>
            <p:spPr>
              <a:xfrm>
                <a:off x="8698140" y="2139769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3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19FF0A-9315-3E29-F370-8C8C281371C1}"/>
                  </a:ext>
                </a:extLst>
              </p:cNvPr>
              <p:cNvSpPr/>
              <p:nvPr/>
            </p:nvSpPr>
            <p:spPr>
              <a:xfrm>
                <a:off x="9976015" y="1959002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5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3832A07-BB07-0A70-45A9-A54629AF153A}"/>
                  </a:ext>
                </a:extLst>
              </p:cNvPr>
              <p:cNvSpPr/>
              <p:nvPr/>
            </p:nvSpPr>
            <p:spPr>
              <a:xfrm>
                <a:off x="8043210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184DB1D-3C7C-268F-D7FA-729001F72199}"/>
                  </a:ext>
                </a:extLst>
              </p:cNvPr>
              <p:cNvSpPr/>
              <p:nvPr/>
            </p:nvSpPr>
            <p:spPr>
              <a:xfrm>
                <a:off x="9599388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EA1B62F-FD14-870B-FA68-B9DF10213C01}"/>
                  </a:ext>
                </a:extLst>
              </p:cNvPr>
              <p:cNvSpPr/>
              <p:nvPr/>
            </p:nvSpPr>
            <p:spPr>
              <a:xfrm>
                <a:off x="10768190" y="3766173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2</a:t>
                </a:r>
              </a:p>
            </p:txBody>
          </p: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CF0C9E0-6DF3-DC43-011F-CC8C12DE3D38}"/>
                </a:ext>
              </a:extLst>
            </p:cNvPr>
            <p:cNvSpPr/>
            <p:nvPr/>
          </p:nvSpPr>
          <p:spPr>
            <a:xfrm>
              <a:off x="8567063" y="1009268"/>
              <a:ext cx="1229632" cy="64078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Graph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1C325F-361F-B1B4-636F-D4C4D0F4EB60}"/>
                </a:ext>
              </a:extLst>
            </p:cNvPr>
            <p:cNvSpPr/>
            <p:nvPr/>
          </p:nvSpPr>
          <p:spPr>
            <a:xfrm>
              <a:off x="5794601" y="4318641"/>
              <a:ext cx="4187869" cy="54249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Tìm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đường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đi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từ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a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đến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c?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8B307C-3D8D-CBE3-BD37-65127690EA3F}"/>
              </a:ext>
            </a:extLst>
          </p:cNvPr>
          <p:cNvGrpSpPr/>
          <p:nvPr/>
        </p:nvGrpSpPr>
        <p:grpSpPr>
          <a:xfrm>
            <a:off x="3786463" y="2286859"/>
            <a:ext cx="3456461" cy="511982"/>
            <a:chOff x="3786463" y="2286859"/>
            <a:chExt cx="3456461" cy="5119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D0C7C0-80D5-BFDB-77CF-49AB85576DCA}"/>
                </a:ext>
              </a:extLst>
            </p:cNvPr>
            <p:cNvGrpSpPr/>
            <p:nvPr/>
          </p:nvGrpSpPr>
          <p:grpSpPr>
            <a:xfrm>
              <a:off x="3786463" y="2286859"/>
              <a:ext cx="2470955" cy="510665"/>
              <a:chOff x="3479800" y="2622630"/>
              <a:chExt cx="2470955" cy="510665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2051C67-6BB9-5D46-617A-CF94A1D49D6A}"/>
                  </a:ext>
                </a:extLst>
              </p:cNvPr>
              <p:cNvSpPr/>
              <p:nvPr/>
            </p:nvSpPr>
            <p:spPr>
              <a:xfrm>
                <a:off x="3479800" y="2622630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1EDD164-86A5-7DEE-A10E-6B93489A34D0}"/>
                  </a:ext>
                </a:extLst>
              </p:cNvPr>
              <p:cNvSpPr/>
              <p:nvPr/>
            </p:nvSpPr>
            <p:spPr>
              <a:xfrm>
                <a:off x="5404655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FE1E7247-2384-1472-A961-075B5D1E1092}"/>
                  </a:ext>
                </a:extLst>
              </p:cNvPr>
              <p:cNvCxnSpPr>
                <a:stCxn id="92" idx="6"/>
              </p:cNvCxnSpPr>
              <p:nvPr/>
            </p:nvCxnSpPr>
            <p:spPr>
              <a:xfrm>
                <a:off x="4025900" y="2863352"/>
                <a:ext cx="400477" cy="2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D332F08-53D6-E32E-DD95-0639F3BAEE69}"/>
                  </a:ext>
                </a:extLst>
              </p:cNvPr>
              <p:cNvSpPr/>
              <p:nvPr/>
            </p:nvSpPr>
            <p:spPr>
              <a:xfrm>
                <a:off x="4426377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d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6981385-5752-6D1E-BFEE-2C9D71D953E3}"/>
                  </a:ext>
                </a:extLst>
              </p:cNvPr>
              <p:cNvCxnSpPr/>
              <p:nvPr/>
            </p:nvCxnSpPr>
            <p:spPr>
              <a:xfrm>
                <a:off x="4987727" y="2890384"/>
                <a:ext cx="400477" cy="2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D329E7-7ECB-1E9E-1636-D0AC3987F6FE}"/>
                </a:ext>
              </a:extLst>
            </p:cNvPr>
            <p:cNvSpPr/>
            <p:nvPr/>
          </p:nvSpPr>
          <p:spPr>
            <a:xfrm>
              <a:off x="6696824" y="2317397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665040-1B0F-DEC5-9DAA-CA1F08C52E56}"/>
                </a:ext>
              </a:extLst>
            </p:cNvPr>
            <p:cNvCxnSpPr/>
            <p:nvPr/>
          </p:nvCxnSpPr>
          <p:spPr>
            <a:xfrm>
              <a:off x="6279896" y="2555930"/>
              <a:ext cx="400477" cy="2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8628C0-BBFE-BA68-35CA-88847C293EF9}"/>
              </a:ext>
            </a:extLst>
          </p:cNvPr>
          <p:cNvGrpSpPr/>
          <p:nvPr/>
        </p:nvGrpSpPr>
        <p:grpSpPr>
          <a:xfrm>
            <a:off x="3786463" y="3324515"/>
            <a:ext cx="3456461" cy="511982"/>
            <a:chOff x="3786463" y="2286859"/>
            <a:chExt cx="3456461" cy="5119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956B5EF-5E76-E49E-55B0-C02C82DDBE6B}"/>
                </a:ext>
              </a:extLst>
            </p:cNvPr>
            <p:cNvGrpSpPr/>
            <p:nvPr/>
          </p:nvGrpSpPr>
          <p:grpSpPr>
            <a:xfrm>
              <a:off x="3786463" y="2286859"/>
              <a:ext cx="2470955" cy="510665"/>
              <a:chOff x="3479800" y="2622630"/>
              <a:chExt cx="2470955" cy="51066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F2E0A4-94FC-0C37-BAE1-5A0539D345A0}"/>
                  </a:ext>
                </a:extLst>
              </p:cNvPr>
              <p:cNvSpPr/>
              <p:nvPr/>
            </p:nvSpPr>
            <p:spPr>
              <a:xfrm>
                <a:off x="3479800" y="2622630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07D69AF-31B8-BF8D-8D0A-9F923B1D8AC8}"/>
                  </a:ext>
                </a:extLst>
              </p:cNvPr>
              <p:cNvSpPr/>
              <p:nvPr/>
            </p:nvSpPr>
            <p:spPr>
              <a:xfrm>
                <a:off x="5404655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52AA0F9-DDDC-324D-968A-EED3B280B3E6}"/>
                  </a:ext>
                </a:extLst>
              </p:cNvPr>
              <p:cNvCxnSpPr>
                <a:stCxn id="12" idx="6"/>
              </p:cNvCxnSpPr>
              <p:nvPr/>
            </p:nvCxnSpPr>
            <p:spPr>
              <a:xfrm>
                <a:off x="4025900" y="2863352"/>
                <a:ext cx="400477" cy="2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E45041-CFC7-0531-6CA7-4BEAD60B71DB}"/>
                  </a:ext>
                </a:extLst>
              </p:cNvPr>
              <p:cNvSpPr/>
              <p:nvPr/>
            </p:nvSpPr>
            <p:spPr>
              <a:xfrm>
                <a:off x="4426377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d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4068810-6020-13AC-8200-F8F930191177}"/>
                  </a:ext>
                </a:extLst>
              </p:cNvPr>
              <p:cNvCxnSpPr/>
              <p:nvPr/>
            </p:nvCxnSpPr>
            <p:spPr>
              <a:xfrm>
                <a:off x="4987727" y="2890384"/>
                <a:ext cx="400477" cy="2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25331A-26AD-39F6-D3E7-1E043B8C66E8}"/>
                </a:ext>
              </a:extLst>
            </p:cNvPr>
            <p:cNvSpPr/>
            <p:nvPr/>
          </p:nvSpPr>
          <p:spPr>
            <a:xfrm>
              <a:off x="6696824" y="2317397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1224DF-E9AA-F868-23FD-98F503E1D367}"/>
                </a:ext>
              </a:extLst>
            </p:cNvPr>
            <p:cNvCxnSpPr/>
            <p:nvPr/>
          </p:nvCxnSpPr>
          <p:spPr>
            <a:xfrm>
              <a:off x="6279896" y="2555930"/>
              <a:ext cx="400477" cy="2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73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9" y="1125114"/>
            <a:ext cx="4916033" cy="640788"/>
          </a:xfrm>
        </p:spPr>
        <p:txBody>
          <a:bodyPr/>
          <a:lstStyle/>
          <a:p>
            <a:pPr algn="ctr"/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Greedy Algorithm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B4CE4C-F621-5148-5DAA-524C5BEAEC45}"/>
              </a:ext>
            </a:extLst>
          </p:cNvPr>
          <p:cNvGrpSpPr/>
          <p:nvPr/>
        </p:nvGrpSpPr>
        <p:grpSpPr>
          <a:xfrm>
            <a:off x="487363" y="1769404"/>
            <a:ext cx="4970007" cy="4239191"/>
            <a:chOff x="487363" y="1769404"/>
            <a:chExt cx="4970007" cy="423919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6CD9F17-2403-3CEA-183B-F1438744E39C}"/>
                </a:ext>
              </a:extLst>
            </p:cNvPr>
            <p:cNvSpPr/>
            <p:nvPr/>
          </p:nvSpPr>
          <p:spPr>
            <a:xfrm>
              <a:off x="1077913" y="1769404"/>
              <a:ext cx="3340100" cy="64078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K2D" panose="020B0604020202020204" charset="-34"/>
                  <a:cs typeface="K2D" panose="020B0604020202020204" charset="-34"/>
                </a:rPr>
                <a:t>f(n) = h(n)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62FE7A-76EC-DA93-5735-E5C02E5A01A9}"/>
                </a:ext>
              </a:extLst>
            </p:cNvPr>
            <p:cNvGrpSpPr/>
            <p:nvPr/>
          </p:nvGrpSpPr>
          <p:grpSpPr>
            <a:xfrm>
              <a:off x="514350" y="2541393"/>
              <a:ext cx="4943020" cy="764614"/>
              <a:chOff x="1594998" y="2881078"/>
              <a:chExt cx="4943020" cy="76461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FE74443-4886-B786-5739-A394D8A3130A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F8AF454-39B1-8652-509D-CEEF46CAA8BC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Alternate Process 9">
                <a:extLst>
                  <a:ext uri="{FF2B5EF4-FFF2-40B4-BE49-F238E27FC236}">
                    <a16:creationId xmlns:a16="http://schemas.microsoft.com/office/drawing/2014/main" id="{9D62DF6A-8033-36EC-749E-51440C0A1306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Khởi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tạo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Queue open, close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83CE25D-14DA-4F63-7699-941E8446E67D}"/>
                  </a:ext>
                </a:extLst>
              </p:cNvPr>
              <p:cNvCxnSpPr>
                <a:cxnSpLocks/>
                <a:stCxn id="9" idx="6"/>
                <a:endCxn id="10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AA625F-6876-731D-6D2A-9DDB1DA961DD}"/>
                </a:ext>
              </a:extLst>
            </p:cNvPr>
            <p:cNvGrpSpPr/>
            <p:nvPr/>
          </p:nvGrpSpPr>
          <p:grpSpPr>
            <a:xfrm>
              <a:off x="514350" y="3492115"/>
              <a:ext cx="4943020" cy="764614"/>
              <a:chOff x="1594998" y="2881078"/>
              <a:chExt cx="4943020" cy="76461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F0505A-1027-324A-B7A3-308A28BE4A27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02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54F6322-92BC-19EC-77DB-1BF4F7786703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Alternate Process 21">
                <a:extLst>
                  <a:ext uri="{FF2B5EF4-FFF2-40B4-BE49-F238E27FC236}">
                    <a16:creationId xmlns:a16="http://schemas.microsoft.com/office/drawing/2014/main" id="{82C42EA2-9943-763A-2183-85C4DCE72943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Chọn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Chọn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có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f(n)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nhỏ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nhất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từ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open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57DCA88-8BCB-97FE-09D0-71E8DE12CD91}"/>
                  </a:ext>
                </a:extLst>
              </p:cNvPr>
              <p:cNvCxnSpPr>
                <a:cxnSpLocks/>
                <a:stCxn id="21" idx="6"/>
                <a:endCxn id="22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59A3E4-9989-94A4-7FB6-FE941185EE2F}"/>
                </a:ext>
              </a:extLst>
            </p:cNvPr>
            <p:cNvGrpSpPr/>
            <p:nvPr/>
          </p:nvGrpSpPr>
          <p:grpSpPr>
            <a:xfrm>
              <a:off x="514350" y="4369534"/>
              <a:ext cx="4943020" cy="764614"/>
              <a:chOff x="1594998" y="2881078"/>
              <a:chExt cx="4943020" cy="76461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B7B9FC-F287-246E-C90A-BFA7BE780E30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03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A01D33E-C454-4A9D-222E-6EDFD18B1DD0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Alternate Process 26">
                <a:extLst>
                  <a:ext uri="{FF2B5EF4-FFF2-40B4-BE49-F238E27FC236}">
                    <a16:creationId xmlns:a16="http://schemas.microsoft.com/office/drawing/2014/main" id="{AF7139EF-F773-A54E-9512-D2C71CF5A6A1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Mở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rộng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Đưa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các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sinh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vào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open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85D0D2-42A8-2137-6B3E-8169783B077F}"/>
                  </a:ext>
                </a:extLst>
              </p:cNvPr>
              <p:cNvCxnSpPr>
                <a:cxnSpLocks/>
                <a:stCxn id="26" idx="6"/>
                <a:endCxn id="27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0F9F25-D1C5-24C1-E18F-C4721BDFCB8A}"/>
                </a:ext>
              </a:extLst>
            </p:cNvPr>
            <p:cNvGrpSpPr/>
            <p:nvPr/>
          </p:nvGrpSpPr>
          <p:grpSpPr>
            <a:xfrm>
              <a:off x="487363" y="5243981"/>
              <a:ext cx="4943020" cy="764614"/>
              <a:chOff x="1594998" y="2881078"/>
              <a:chExt cx="4943020" cy="76461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4347822-7FCC-0447-D281-667053678EAA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04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E1A5E98-829B-B8A2-3728-9BF578F6204D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Alternate Process 31">
                <a:extLst>
                  <a:ext uri="{FF2B5EF4-FFF2-40B4-BE49-F238E27FC236}">
                    <a16:creationId xmlns:a16="http://schemas.microsoft.com/office/drawing/2014/main" id="{39CF785D-A87A-FD51-C9F9-43CE2C1F0552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Kết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thúc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Trả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về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đường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đi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hoặc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không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có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đường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đi</a:t>
                </a:r>
                <a:endParaRPr lang="en-US" sz="2000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A122988-0BC0-4D8A-227E-BDAA6E7D0479}"/>
                  </a:ext>
                </a:extLst>
              </p:cNvPr>
              <p:cNvCxnSpPr>
                <a:cxnSpLocks/>
                <a:stCxn id="31" idx="6"/>
                <a:endCxn id="32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D5747C-9BFB-3A5D-7F71-F010038E7BF6}"/>
              </a:ext>
            </a:extLst>
          </p:cNvPr>
          <p:cNvGrpSpPr/>
          <p:nvPr/>
        </p:nvGrpSpPr>
        <p:grpSpPr>
          <a:xfrm>
            <a:off x="5794601" y="1009268"/>
            <a:ext cx="5554716" cy="4881909"/>
            <a:chOff x="5794601" y="1009268"/>
            <a:chExt cx="5554716" cy="48819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A18BA9A-237F-70CF-B82C-74A7ED46AD13}"/>
                </a:ext>
              </a:extLst>
            </p:cNvPr>
            <p:cNvGrpSpPr/>
            <p:nvPr/>
          </p:nvGrpSpPr>
          <p:grpSpPr>
            <a:xfrm>
              <a:off x="5794601" y="1009268"/>
              <a:ext cx="5554716" cy="4881909"/>
              <a:chOff x="5794601" y="1009268"/>
              <a:chExt cx="5554716" cy="4881909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4035B62-8D5A-F4CB-078C-1A6EE54BE384}"/>
                  </a:ext>
                </a:extLst>
              </p:cNvPr>
              <p:cNvGrpSpPr/>
              <p:nvPr/>
            </p:nvGrpSpPr>
            <p:grpSpPr>
              <a:xfrm>
                <a:off x="7244802" y="1857663"/>
                <a:ext cx="4104515" cy="4033514"/>
                <a:chOff x="7238345" y="1215308"/>
                <a:chExt cx="4104515" cy="403351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8D19CA2-338A-2BB9-0867-EBD6A25EAF6F}"/>
                    </a:ext>
                  </a:extLst>
                </p:cNvPr>
                <p:cNvSpPr/>
                <p:nvPr/>
              </p:nvSpPr>
              <p:spPr>
                <a:xfrm>
                  <a:off x="8902372" y="1215308"/>
                  <a:ext cx="546100" cy="48144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a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4530F65-5BE5-02A5-DB09-2809E393D89A}"/>
                    </a:ext>
                  </a:extLst>
                </p:cNvPr>
                <p:cNvSpPr/>
                <p:nvPr/>
              </p:nvSpPr>
              <p:spPr>
                <a:xfrm>
                  <a:off x="7238345" y="2767178"/>
                  <a:ext cx="546100" cy="48144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d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71778077-B06A-6889-A051-7E8C4AC370CF}"/>
                    </a:ext>
                  </a:extLst>
                </p:cNvPr>
                <p:cNvSpPr/>
                <p:nvPr/>
              </p:nvSpPr>
              <p:spPr>
                <a:xfrm>
                  <a:off x="8902372" y="2767178"/>
                  <a:ext cx="546100" cy="48144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b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2FD8ECE-26C5-FC10-5A2E-5AAA03A416BF}"/>
                    </a:ext>
                  </a:extLst>
                </p:cNvPr>
                <p:cNvSpPr/>
                <p:nvPr/>
              </p:nvSpPr>
              <p:spPr>
                <a:xfrm>
                  <a:off x="10566400" y="2767178"/>
                  <a:ext cx="546100" cy="48144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c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49E0BAA-6CAA-8C7C-8891-A32CE5F063A8}"/>
                    </a:ext>
                  </a:extLst>
                </p:cNvPr>
                <p:cNvSpPr/>
                <p:nvPr/>
              </p:nvSpPr>
              <p:spPr>
                <a:xfrm>
                  <a:off x="10566400" y="4767378"/>
                  <a:ext cx="546100" cy="48144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g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2FBA9A1-274A-299E-C21A-3BB1FB709CB9}"/>
                    </a:ext>
                  </a:extLst>
                </p:cNvPr>
                <p:cNvCxnSpPr>
                  <a:stCxn id="37" idx="3"/>
                  <a:endCxn id="38" idx="7"/>
                </p:cNvCxnSpPr>
                <p:nvPr/>
              </p:nvCxnSpPr>
              <p:spPr>
                <a:xfrm flipH="1">
                  <a:off x="7704471" y="1626246"/>
                  <a:ext cx="1277875" cy="121143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5DF49E4-6038-2747-AE5E-F14982FE2B31}"/>
                    </a:ext>
                  </a:extLst>
                </p:cNvPr>
                <p:cNvCxnSpPr>
                  <a:stCxn id="37" idx="4"/>
                  <a:endCxn id="39" idx="0"/>
                </p:cNvCxnSpPr>
                <p:nvPr/>
              </p:nvCxnSpPr>
              <p:spPr>
                <a:xfrm>
                  <a:off x="9175422" y="1696752"/>
                  <a:ext cx="0" cy="1070426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3E02666-A7FF-E9CB-FB2A-5034AC4B52A4}"/>
                    </a:ext>
                  </a:extLst>
                </p:cNvPr>
                <p:cNvCxnSpPr>
                  <a:stCxn id="37" idx="5"/>
                  <a:endCxn id="40" idx="1"/>
                </p:cNvCxnSpPr>
                <p:nvPr/>
              </p:nvCxnSpPr>
              <p:spPr>
                <a:xfrm>
                  <a:off x="9368498" y="1626246"/>
                  <a:ext cx="1277876" cy="121143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0861F04C-9B1C-84B2-D765-70455FCD024C}"/>
                    </a:ext>
                  </a:extLst>
                </p:cNvPr>
                <p:cNvCxnSpPr>
                  <a:stCxn id="40" idx="4"/>
                  <a:endCxn id="41" idx="0"/>
                </p:cNvCxnSpPr>
                <p:nvPr/>
              </p:nvCxnSpPr>
              <p:spPr>
                <a:xfrm>
                  <a:off x="10839450" y="3248622"/>
                  <a:ext cx="0" cy="1518756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A67F018-D7A9-FEC1-5B03-AFB2AC4E3BE0}"/>
                    </a:ext>
                  </a:extLst>
                </p:cNvPr>
                <p:cNvSpPr/>
                <p:nvPr/>
              </p:nvSpPr>
              <p:spPr>
                <a:xfrm>
                  <a:off x="7828673" y="1870431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1</a:t>
                  </a: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FA47EFBB-CADE-302D-E7F8-C498A9A416F2}"/>
                    </a:ext>
                  </a:extLst>
                </p:cNvPr>
                <p:cNvCxnSpPr>
                  <a:stCxn id="38" idx="6"/>
                  <a:endCxn id="39" idx="2"/>
                </p:cNvCxnSpPr>
                <p:nvPr/>
              </p:nvCxnSpPr>
              <p:spPr>
                <a:xfrm>
                  <a:off x="7784445" y="3007900"/>
                  <a:ext cx="1117927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20715DB-4B30-0068-B27D-4E5C40D79419}"/>
                    </a:ext>
                  </a:extLst>
                </p:cNvPr>
                <p:cNvCxnSpPr>
                  <a:stCxn id="39" idx="6"/>
                  <a:endCxn id="40" idx="2"/>
                </p:cNvCxnSpPr>
                <p:nvPr/>
              </p:nvCxnSpPr>
              <p:spPr>
                <a:xfrm>
                  <a:off x="9448472" y="3007900"/>
                  <a:ext cx="1117928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398FE95-5BF2-83BF-721B-DF9E8D785E95}"/>
                    </a:ext>
                  </a:extLst>
                </p:cNvPr>
                <p:cNvSpPr/>
                <p:nvPr/>
              </p:nvSpPr>
              <p:spPr>
                <a:xfrm>
                  <a:off x="8698140" y="2139769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3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2279238-1E82-EAA2-ED2F-4408E7FA503A}"/>
                    </a:ext>
                  </a:extLst>
                </p:cNvPr>
                <p:cNvSpPr/>
                <p:nvPr/>
              </p:nvSpPr>
              <p:spPr>
                <a:xfrm>
                  <a:off x="9976015" y="1959002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5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92F516B-7627-2A05-5538-36CD2E4DE0CB}"/>
                    </a:ext>
                  </a:extLst>
                </p:cNvPr>
                <p:cNvSpPr/>
                <p:nvPr/>
              </p:nvSpPr>
              <p:spPr>
                <a:xfrm>
                  <a:off x="8043210" y="3022481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1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59B10C7-E635-A361-10D7-D79E4EA8E2BF}"/>
                    </a:ext>
                  </a:extLst>
                </p:cNvPr>
                <p:cNvSpPr/>
                <p:nvPr/>
              </p:nvSpPr>
              <p:spPr>
                <a:xfrm>
                  <a:off x="9599388" y="3022481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4B56C0E-8159-D5FB-1981-B2FD1F10E1C9}"/>
                    </a:ext>
                  </a:extLst>
                </p:cNvPr>
                <p:cNvSpPr/>
                <p:nvPr/>
              </p:nvSpPr>
              <p:spPr>
                <a:xfrm>
                  <a:off x="10768190" y="3766173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2</a:t>
                  </a:r>
                </a:p>
              </p:txBody>
            </p:sp>
          </p:grp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1766D271-471E-F25E-43D8-4EF342371F92}"/>
                  </a:ext>
                </a:extLst>
              </p:cNvPr>
              <p:cNvSpPr/>
              <p:nvPr/>
            </p:nvSpPr>
            <p:spPr>
              <a:xfrm>
                <a:off x="8567063" y="1009268"/>
                <a:ext cx="1229632" cy="640788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Graph</a:t>
                </a: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7A8478BC-FD37-94AE-C10C-B799C8814659}"/>
                  </a:ext>
                </a:extLst>
              </p:cNvPr>
              <p:cNvSpPr/>
              <p:nvPr/>
            </p:nvSpPr>
            <p:spPr>
              <a:xfrm>
                <a:off x="5794601" y="4318641"/>
                <a:ext cx="4187869" cy="54249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Tìm</a:t>
                </a:r>
                <a:r>
                  <a:rPr lang="en-US" sz="2400" dirty="0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đường</a:t>
                </a:r>
                <a:r>
                  <a:rPr lang="en-US" sz="2400" dirty="0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đi</a:t>
                </a:r>
                <a:r>
                  <a:rPr lang="en-US" sz="2400" dirty="0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từ</a:t>
                </a:r>
                <a:r>
                  <a:rPr lang="en-US" sz="2400" dirty="0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 a </a:t>
                </a:r>
                <a:r>
                  <a:rPr lang="en-US" sz="2400" dirty="0" err="1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đến</a:t>
                </a:r>
                <a:r>
                  <a:rPr lang="en-US" sz="2400" dirty="0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 d?</a:t>
                </a: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CBAC4-D1CF-C88C-8505-CE0BD6D019D7}"/>
                </a:ext>
              </a:extLst>
            </p:cNvPr>
            <p:cNvSpPr/>
            <p:nvPr/>
          </p:nvSpPr>
          <p:spPr>
            <a:xfrm>
              <a:off x="5794602" y="1063530"/>
              <a:ext cx="1295172" cy="2187567"/>
            </a:xfrm>
            <a:prstGeom prst="roundRect">
              <a:avLst>
                <a:gd name="adj" fmla="val 19439"/>
              </a:avLst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h(a)=7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h(b)=3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h(c)=4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h(d)=6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h(g)=0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9C82-E165-4291-296C-0B6D29685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4" y="1170733"/>
            <a:ext cx="11205713" cy="164477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BÁO CÁO TRÍ TUỆ NHÂN TẠO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B227C-F72B-0A3A-1BA0-B974084F3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144" y="3002934"/>
            <a:ext cx="11205713" cy="1036706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ĐỀ TÀI</a:t>
            </a:r>
          </a:p>
          <a:p>
            <a:r>
              <a:rPr lang="en-US" b="1" dirty="0">
                <a:solidFill>
                  <a:srgbClr val="FF0000"/>
                </a:solidFill>
              </a:rPr>
              <a:t>CÀI ĐẶT CÁC THUẬT TOÁN TÌM ĐƯỜNG ĐI TRÊN BẢN ĐỒ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249C-51C8-C10F-ACF3-9A8B868F97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0004" y="4039640"/>
            <a:ext cx="5602856" cy="1637740"/>
          </a:xfrm>
        </p:spPr>
        <p:txBody>
          <a:bodyPr/>
          <a:lstStyle/>
          <a:p>
            <a:pPr algn="just"/>
            <a:r>
              <a:rPr lang="en-US" b="1" dirty="0" err="1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Nhóm</a:t>
            </a:r>
            <a:r>
              <a:rPr lang="en-US" b="1" dirty="0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sinh</a:t>
            </a:r>
            <a:r>
              <a:rPr lang="en-US" b="1" dirty="0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viên</a:t>
            </a:r>
            <a:r>
              <a:rPr lang="en-US" b="1" dirty="0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thực</a:t>
            </a:r>
            <a:r>
              <a:rPr lang="en-US" b="1" dirty="0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hiện</a:t>
            </a:r>
            <a:r>
              <a:rPr lang="en-US" b="1" dirty="0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:</a:t>
            </a:r>
          </a:p>
          <a:p>
            <a:pPr marL="457200" indent="-457200" algn="just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Huỳnh Thanh Phong MSSV: B2207555</a:t>
            </a:r>
          </a:p>
          <a:p>
            <a:pPr marL="457200" indent="-457200" algn="just">
              <a:buAutoNum type="arabicPeriod"/>
            </a:pPr>
            <a:r>
              <a:rPr lang="en-US" b="1" dirty="0" err="1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Trịnh</a:t>
            </a:r>
            <a:r>
              <a:rPr lang="en-US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Quốc</a:t>
            </a:r>
            <a:r>
              <a:rPr lang="en-US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Kiên</a:t>
            </a:r>
            <a:r>
              <a:rPr lang="en-US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 MSSV: </a:t>
            </a:r>
            <a:r>
              <a:rPr lang="en-US" b="1" i="0" dirty="0">
                <a:solidFill>
                  <a:schemeClr val="tx1"/>
                </a:solidFill>
                <a:effectLst/>
                <a:latin typeface="K2D" panose="020B0604020202020204" charset="-34"/>
                <a:cs typeface="K2D" panose="020B0604020202020204" charset="-34"/>
              </a:rPr>
              <a:t>B2207534</a:t>
            </a:r>
          </a:p>
          <a:p>
            <a:pPr marL="457200" indent="-457200" algn="just">
              <a:buAutoNum type="arabicPeriod"/>
            </a:pPr>
            <a:r>
              <a:rPr lang="en-US" b="1" dirty="0" err="1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Nguyễn</a:t>
            </a:r>
            <a:r>
              <a:rPr lang="en-US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 Hoàng </a:t>
            </a:r>
            <a:r>
              <a:rPr lang="en-US" b="1" dirty="0" err="1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Tuấn</a:t>
            </a:r>
            <a:r>
              <a:rPr lang="en-US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 MSSV: </a:t>
            </a:r>
            <a:r>
              <a:rPr lang="en-US" b="1" i="0" dirty="0">
                <a:solidFill>
                  <a:schemeClr val="tx1"/>
                </a:solidFill>
                <a:effectLst/>
                <a:latin typeface="K2D" panose="020B0604020202020204" charset="-34"/>
                <a:cs typeface="K2D" panose="020B0604020202020204" charset="-34"/>
              </a:rPr>
              <a:t>B2013571</a:t>
            </a:r>
            <a:endParaRPr lang="en-US" b="1" dirty="0">
              <a:solidFill>
                <a:schemeClr val="tx1"/>
              </a:solidFill>
              <a:latin typeface="K2D" panose="020B0604020202020204" charset="-34"/>
              <a:cs typeface="K2D" panose="020B0604020202020204" charset="-34"/>
            </a:endParaRPr>
          </a:p>
          <a:p>
            <a:pPr marL="457200" indent="-457200" algn="just">
              <a:buAutoNum type="arabicPeriod"/>
            </a:pPr>
            <a:endParaRPr lang="en-US" b="1" dirty="0">
              <a:solidFill>
                <a:schemeClr val="tx1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4AEE6D2-A85C-4186-69A9-CCEE051769FF}"/>
              </a:ext>
            </a:extLst>
          </p:cNvPr>
          <p:cNvSpPr txBox="1">
            <a:spLocks/>
          </p:cNvSpPr>
          <p:nvPr/>
        </p:nvSpPr>
        <p:spPr>
          <a:xfrm>
            <a:off x="7019365" y="4049527"/>
            <a:ext cx="4262631" cy="1637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rgbClr val="00AFEF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 err="1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Giáo</a:t>
            </a:r>
            <a:r>
              <a:rPr lang="en-US" b="1" dirty="0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viên</a:t>
            </a:r>
            <a:r>
              <a:rPr lang="en-US" b="1" dirty="0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giảng</a:t>
            </a:r>
            <a:r>
              <a:rPr lang="en-US" b="1" dirty="0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dạy</a:t>
            </a:r>
            <a:r>
              <a:rPr lang="en-US" b="1" dirty="0">
                <a:solidFill>
                  <a:srgbClr val="C00000"/>
                </a:solidFill>
                <a:latin typeface="K2D" panose="020B0604020202020204" charset="-34"/>
                <a:cs typeface="K2D" panose="020B0604020202020204" charset="-34"/>
              </a:rPr>
              <a:t>: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TS. </a:t>
            </a:r>
            <a:r>
              <a:rPr lang="en-US" b="1" dirty="0" err="1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Lưu</a:t>
            </a:r>
            <a:r>
              <a:rPr lang="en-US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Tiến</a:t>
            </a:r>
            <a:r>
              <a:rPr lang="en-US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rPr>
              <a:t>Đạo</a:t>
            </a:r>
            <a:endParaRPr lang="en-US" b="1" dirty="0">
              <a:solidFill>
                <a:schemeClr val="tx1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1403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74" y="894643"/>
            <a:ext cx="5429029" cy="640788"/>
          </a:xfrm>
        </p:spPr>
        <p:txBody>
          <a:bodyPr/>
          <a:lstStyle/>
          <a:p>
            <a:pPr algn="ctr"/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Greedy Algorithm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E598EF1-D645-FD7C-34C4-02C93297E8F1}"/>
              </a:ext>
            </a:extLst>
          </p:cNvPr>
          <p:cNvSpPr txBox="1"/>
          <p:nvPr/>
        </p:nvSpPr>
        <p:spPr>
          <a:xfrm>
            <a:off x="9417501" y="1545131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a(_,7)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764117"/>
              </p:ext>
            </p:extLst>
          </p:nvPr>
        </p:nvGraphicFramePr>
        <p:xfrm>
          <a:off x="254000" y="1685253"/>
          <a:ext cx="6910828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7F22036A-BADA-4AC3-9AD1-8CFDDE82512B}"/>
              </a:ext>
            </a:extLst>
          </p:cNvPr>
          <p:cNvSpPr txBox="1"/>
          <p:nvPr/>
        </p:nvSpPr>
        <p:spPr>
          <a:xfrm>
            <a:off x="6984107" y="349269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d(a,6)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267E59-0A08-FA30-F941-070A38AF0710}"/>
              </a:ext>
            </a:extLst>
          </p:cNvPr>
          <p:cNvSpPr txBox="1"/>
          <p:nvPr/>
        </p:nvSpPr>
        <p:spPr>
          <a:xfrm>
            <a:off x="8623789" y="359680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b(a,3)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557EA7-8980-1A4C-EEF7-D4B7580ECDD4}"/>
              </a:ext>
            </a:extLst>
          </p:cNvPr>
          <p:cNvSpPr txBox="1"/>
          <p:nvPr/>
        </p:nvSpPr>
        <p:spPr>
          <a:xfrm>
            <a:off x="10543743" y="2580403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c(a,4)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B0EEE2-A915-78A1-1E04-E3CAF339C503}"/>
              </a:ext>
            </a:extLst>
          </p:cNvPr>
          <p:cNvSpPr/>
          <p:nvPr/>
        </p:nvSpPr>
        <p:spPr>
          <a:xfrm>
            <a:off x="7244802" y="4181981"/>
            <a:ext cx="1295172" cy="2187567"/>
          </a:xfrm>
          <a:prstGeom prst="roundRect">
            <a:avLst>
              <a:gd name="adj" fmla="val 19439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h(a)=7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h(b)=3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h(c)=4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h(d)=6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h(g)=0</a:t>
            </a:r>
          </a:p>
        </p:txBody>
      </p:sp>
    </p:spTree>
    <p:extLst>
      <p:ext uri="{BB962C8B-B14F-4D97-AF65-F5344CB8AC3E}">
        <p14:creationId xmlns:p14="http://schemas.microsoft.com/office/powerpoint/2010/main" val="184021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74" y="894643"/>
            <a:ext cx="5429029" cy="640788"/>
          </a:xfrm>
        </p:spPr>
        <p:txBody>
          <a:bodyPr/>
          <a:lstStyle/>
          <a:p>
            <a:pPr algn="ctr"/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Greedy Algorithm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5868"/>
              </p:ext>
            </p:extLst>
          </p:nvPr>
        </p:nvGraphicFramePr>
        <p:xfrm>
          <a:off x="254000" y="1685253"/>
          <a:ext cx="6910828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0014267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7F22036A-BADA-4AC3-9AD1-8CFDDE82512B}"/>
              </a:ext>
            </a:extLst>
          </p:cNvPr>
          <p:cNvSpPr txBox="1"/>
          <p:nvPr/>
        </p:nvSpPr>
        <p:spPr>
          <a:xfrm>
            <a:off x="7164685" y="3488847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d(b,6)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267E59-0A08-FA30-F941-070A38AF0710}"/>
              </a:ext>
            </a:extLst>
          </p:cNvPr>
          <p:cNvSpPr txBox="1"/>
          <p:nvPr/>
        </p:nvSpPr>
        <p:spPr>
          <a:xfrm>
            <a:off x="8623789" y="359680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b(a,3)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557EA7-8980-1A4C-EEF7-D4B7580ECDD4}"/>
              </a:ext>
            </a:extLst>
          </p:cNvPr>
          <p:cNvSpPr txBox="1"/>
          <p:nvPr/>
        </p:nvSpPr>
        <p:spPr>
          <a:xfrm>
            <a:off x="10543743" y="2580403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c(b,4)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CCF97-21DC-24FE-E8C7-7D9BAB0BE738}"/>
              </a:ext>
            </a:extLst>
          </p:cNvPr>
          <p:cNvSpPr/>
          <p:nvPr/>
        </p:nvSpPr>
        <p:spPr>
          <a:xfrm>
            <a:off x="7244802" y="4181981"/>
            <a:ext cx="1295172" cy="2187567"/>
          </a:xfrm>
          <a:prstGeom prst="roundRect">
            <a:avLst>
              <a:gd name="adj" fmla="val 19439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h(a)=7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h(b)=3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h(c)=4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h(d)=6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h(g)=0</a:t>
            </a:r>
          </a:p>
        </p:txBody>
      </p:sp>
    </p:spTree>
    <p:extLst>
      <p:ext uri="{BB962C8B-B14F-4D97-AF65-F5344CB8AC3E}">
        <p14:creationId xmlns:p14="http://schemas.microsoft.com/office/powerpoint/2010/main" val="3107214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BCC14-705A-A54D-7BCA-D8CB07C54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5E7642-918A-36B4-696E-AEB3D3CEB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74" y="894643"/>
            <a:ext cx="5429029" cy="640788"/>
          </a:xfrm>
        </p:spPr>
        <p:txBody>
          <a:bodyPr/>
          <a:lstStyle/>
          <a:p>
            <a:pPr algn="ctr"/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Greedy Algorithm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91FC8-AB0B-4702-DB63-A154233746D0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2864668-6D3A-E069-A71D-121535FA79CF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4CB3372D-718D-31A8-AA85-75B1C6F44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11784"/>
              </p:ext>
            </p:extLst>
          </p:nvPr>
        </p:nvGraphicFramePr>
        <p:xfrm>
          <a:off x="254000" y="1685253"/>
          <a:ext cx="6910828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0014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162187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65902FBF-CBBA-D0B1-A311-ED064703A418}"/>
              </a:ext>
            </a:extLst>
          </p:cNvPr>
          <p:cNvGrpSpPr/>
          <p:nvPr/>
        </p:nvGrpSpPr>
        <p:grpSpPr>
          <a:xfrm>
            <a:off x="7244802" y="1482973"/>
            <a:ext cx="4824969" cy="4033514"/>
            <a:chOff x="7244802" y="1482973"/>
            <a:chExt cx="4824969" cy="40335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EE00BC-789F-64CB-3814-AAE2848EAB56}"/>
                </a:ext>
              </a:extLst>
            </p:cNvPr>
            <p:cNvGrpSpPr/>
            <p:nvPr/>
          </p:nvGrpSpPr>
          <p:grpSpPr>
            <a:xfrm>
              <a:off x="7244802" y="1482973"/>
              <a:ext cx="4104515" cy="4033514"/>
              <a:chOff x="7238345" y="1215308"/>
              <a:chExt cx="4104515" cy="4033514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004722B-B496-2633-5156-854780838578}"/>
                  </a:ext>
                </a:extLst>
              </p:cNvPr>
              <p:cNvSpPr/>
              <p:nvPr/>
            </p:nvSpPr>
            <p:spPr>
              <a:xfrm>
                <a:off x="8902372" y="1215308"/>
                <a:ext cx="546100" cy="48144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E35DD76-9F5E-20F8-5E24-66EE38E7BA88}"/>
                  </a:ext>
                </a:extLst>
              </p:cNvPr>
              <p:cNvSpPr/>
              <p:nvPr/>
            </p:nvSpPr>
            <p:spPr>
              <a:xfrm>
                <a:off x="7238345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d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E531983-A285-D650-534F-F7BA5AA0D773}"/>
                  </a:ext>
                </a:extLst>
              </p:cNvPr>
              <p:cNvSpPr/>
              <p:nvPr/>
            </p:nvSpPr>
            <p:spPr>
              <a:xfrm>
                <a:off x="8902372" y="2767178"/>
                <a:ext cx="546100" cy="48144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305328C-CDAA-63D7-B3E9-310EB3BB086E}"/>
                  </a:ext>
                </a:extLst>
              </p:cNvPr>
              <p:cNvSpPr/>
              <p:nvPr/>
            </p:nvSpPr>
            <p:spPr>
              <a:xfrm>
                <a:off x="10566400" y="2767178"/>
                <a:ext cx="546100" cy="48144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c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9AF2C4-E39A-670A-AAC8-D4C446F2310C}"/>
                  </a:ext>
                </a:extLst>
              </p:cNvPr>
              <p:cNvSpPr/>
              <p:nvPr/>
            </p:nvSpPr>
            <p:spPr>
              <a:xfrm>
                <a:off x="10566400" y="47673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g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F1CE237-C011-2E09-DC1F-0E1E1101B6C3}"/>
                  </a:ext>
                </a:extLst>
              </p:cNvPr>
              <p:cNvCxnSpPr>
                <a:stCxn id="9" idx="3"/>
                <a:endCxn id="10" idx="7"/>
              </p:cNvCxnSpPr>
              <p:nvPr/>
            </p:nvCxnSpPr>
            <p:spPr>
              <a:xfrm flipH="1">
                <a:off x="7704471" y="1626246"/>
                <a:ext cx="1277875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FED2A0B-47C0-1C9A-DAA9-CA7B316C8637}"/>
                  </a:ext>
                </a:extLst>
              </p:cNvPr>
              <p:cNvCxnSpPr>
                <a:stCxn id="9" idx="4"/>
                <a:endCxn id="11" idx="0"/>
              </p:cNvCxnSpPr>
              <p:nvPr/>
            </p:nvCxnSpPr>
            <p:spPr>
              <a:xfrm>
                <a:off x="9175422" y="1696752"/>
                <a:ext cx="0" cy="107042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1EC1015-70C4-9729-0882-F43F081580A2}"/>
                  </a:ext>
                </a:extLst>
              </p:cNvPr>
              <p:cNvCxnSpPr>
                <a:stCxn id="9" idx="5"/>
                <a:endCxn id="15" idx="1"/>
              </p:cNvCxnSpPr>
              <p:nvPr/>
            </p:nvCxnSpPr>
            <p:spPr>
              <a:xfrm>
                <a:off x="9368498" y="1626246"/>
                <a:ext cx="1277876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9BBF1A7-CDA2-32C4-77A6-67255028D136}"/>
                  </a:ext>
                </a:extLst>
              </p:cNvPr>
              <p:cNvCxnSpPr>
                <a:stCxn id="15" idx="4"/>
                <a:endCxn id="19" idx="0"/>
              </p:cNvCxnSpPr>
              <p:nvPr/>
            </p:nvCxnSpPr>
            <p:spPr>
              <a:xfrm>
                <a:off x="10839450" y="3248622"/>
                <a:ext cx="0" cy="151875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018509-A1B7-7236-A9FE-8DDDE8C05634}"/>
                  </a:ext>
                </a:extLst>
              </p:cNvPr>
              <p:cNvSpPr/>
              <p:nvPr/>
            </p:nvSpPr>
            <p:spPr>
              <a:xfrm>
                <a:off x="7828673" y="187043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652EC78-32B5-6238-C06C-2637127BE49A}"/>
                  </a:ext>
                </a:extLst>
              </p:cNvPr>
              <p:cNvCxnSpPr>
                <a:stCxn id="10" idx="6"/>
                <a:endCxn id="11" idx="2"/>
              </p:cNvCxnSpPr>
              <p:nvPr/>
            </p:nvCxnSpPr>
            <p:spPr>
              <a:xfrm>
                <a:off x="7784445" y="3007900"/>
                <a:ext cx="1117927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19B02B7-27FF-C740-CEE9-8D45CB6E1C63}"/>
                  </a:ext>
                </a:extLst>
              </p:cNvPr>
              <p:cNvCxnSpPr>
                <a:stCxn id="11" idx="6"/>
                <a:endCxn id="15" idx="2"/>
              </p:cNvCxnSpPr>
              <p:nvPr/>
            </p:nvCxnSpPr>
            <p:spPr>
              <a:xfrm>
                <a:off x="9448472" y="3007900"/>
                <a:ext cx="111792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922D043-EC42-C354-BDFE-96B399C5CD0E}"/>
                  </a:ext>
                </a:extLst>
              </p:cNvPr>
              <p:cNvSpPr/>
              <p:nvPr/>
            </p:nvSpPr>
            <p:spPr>
              <a:xfrm>
                <a:off x="8698140" y="2139769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3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7E6245-A69D-2341-8DF5-FC7CE4E4AFC0}"/>
                  </a:ext>
                </a:extLst>
              </p:cNvPr>
              <p:cNvSpPr/>
              <p:nvPr/>
            </p:nvSpPr>
            <p:spPr>
              <a:xfrm>
                <a:off x="9976015" y="1959002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5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1BA6FAF-A502-8C96-7658-78E263E9A3ED}"/>
                  </a:ext>
                </a:extLst>
              </p:cNvPr>
              <p:cNvSpPr/>
              <p:nvPr/>
            </p:nvSpPr>
            <p:spPr>
              <a:xfrm>
                <a:off x="8043210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D39045D-3C2B-453A-FA59-F0ACDBEDE130}"/>
                  </a:ext>
                </a:extLst>
              </p:cNvPr>
              <p:cNvSpPr/>
              <p:nvPr/>
            </p:nvSpPr>
            <p:spPr>
              <a:xfrm>
                <a:off x="9599388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3029F8F-995C-ECCE-946E-95F766F79EC8}"/>
                  </a:ext>
                </a:extLst>
              </p:cNvPr>
              <p:cNvSpPr/>
              <p:nvPr/>
            </p:nvSpPr>
            <p:spPr>
              <a:xfrm>
                <a:off x="10768190" y="3766173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2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4A7E9-B25C-2E1C-7F39-D1C070CF785D}"/>
                </a:ext>
              </a:extLst>
            </p:cNvPr>
            <p:cNvSpPr txBox="1"/>
            <p:nvPr/>
          </p:nvSpPr>
          <p:spPr>
            <a:xfrm>
              <a:off x="10543743" y="2580403"/>
              <a:ext cx="1526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2D" panose="020B0604020202020204" charset="-34"/>
                  <a:cs typeface="K2D" panose="020B0604020202020204" charset="-34"/>
                </a:rPr>
                <a:t>c(b,4)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F28B7E-364D-53A3-C45B-0E84016D3AD7}"/>
              </a:ext>
            </a:extLst>
          </p:cNvPr>
          <p:cNvSpPr/>
          <p:nvPr/>
        </p:nvSpPr>
        <p:spPr>
          <a:xfrm>
            <a:off x="7244802" y="4181981"/>
            <a:ext cx="1295172" cy="2187567"/>
          </a:xfrm>
          <a:prstGeom prst="roundRect">
            <a:avLst>
              <a:gd name="adj" fmla="val 19439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h(a)=7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h(b)=3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h(c)=4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h(d)=6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h(g)=0</a:t>
            </a:r>
          </a:p>
        </p:txBody>
      </p:sp>
    </p:spTree>
    <p:extLst>
      <p:ext uri="{BB962C8B-B14F-4D97-AF65-F5344CB8AC3E}">
        <p14:creationId xmlns:p14="http://schemas.microsoft.com/office/powerpoint/2010/main" val="4288262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2849" y="894914"/>
            <a:ext cx="4787895" cy="640788"/>
          </a:xfrm>
        </p:spPr>
        <p:txBody>
          <a:bodyPr/>
          <a:lstStyle/>
          <a:p>
            <a:pPr algn="ctr"/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Greedy Algorithm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5120D0-24AB-C409-8490-DB5990B91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56904"/>
              </p:ext>
            </p:extLst>
          </p:nvPr>
        </p:nvGraphicFramePr>
        <p:xfrm>
          <a:off x="901037" y="1908206"/>
          <a:ext cx="6550351" cy="2723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7406">
                  <a:extLst>
                    <a:ext uri="{9D8B030D-6E8A-4147-A177-3AD203B41FA5}">
                      <a16:colId xmlns:a16="http://schemas.microsoft.com/office/drawing/2014/main" val="1123139586"/>
                    </a:ext>
                  </a:extLst>
                </a:gridCol>
                <a:gridCol w="3722945">
                  <a:extLst>
                    <a:ext uri="{9D8B030D-6E8A-4147-A177-3AD203B41FA5}">
                      <a16:colId xmlns:a16="http://schemas.microsoft.com/office/drawing/2014/main" val="2787433906"/>
                    </a:ext>
                  </a:extLst>
                </a:gridCol>
              </a:tblGrid>
              <a:tr h="11507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Thứ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tự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duyệt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128963"/>
                  </a:ext>
                </a:extLst>
              </a:tr>
              <a:tr h="11150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Đường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đi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03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Chi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phí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14917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EFBEC5C8-A129-F47A-4E37-DFA705A4F728}"/>
              </a:ext>
            </a:extLst>
          </p:cNvPr>
          <p:cNvGrpSpPr/>
          <p:nvPr/>
        </p:nvGrpSpPr>
        <p:grpSpPr>
          <a:xfrm>
            <a:off x="6285679" y="1535702"/>
            <a:ext cx="5554716" cy="4881909"/>
            <a:chOff x="5794601" y="1009268"/>
            <a:chExt cx="5554716" cy="488190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F709486-E2ED-DCA9-AD37-E39A62F1EA5B}"/>
                </a:ext>
              </a:extLst>
            </p:cNvPr>
            <p:cNvGrpSpPr/>
            <p:nvPr/>
          </p:nvGrpSpPr>
          <p:grpSpPr>
            <a:xfrm>
              <a:off x="7244802" y="1857663"/>
              <a:ext cx="4104515" cy="4033514"/>
              <a:chOff x="7238345" y="1215308"/>
              <a:chExt cx="4104515" cy="4033514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0C66044-0D7C-047C-5F80-FB6B1731DFC6}"/>
                  </a:ext>
                </a:extLst>
              </p:cNvPr>
              <p:cNvSpPr/>
              <p:nvPr/>
            </p:nvSpPr>
            <p:spPr>
              <a:xfrm>
                <a:off x="8902372" y="121530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78ACB27-19DF-A692-AD55-130BA47A332B}"/>
                  </a:ext>
                </a:extLst>
              </p:cNvPr>
              <p:cNvSpPr/>
              <p:nvPr/>
            </p:nvSpPr>
            <p:spPr>
              <a:xfrm>
                <a:off x="7238345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d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72B2281-640D-DD64-D9EB-10FA5F42CA43}"/>
                  </a:ext>
                </a:extLst>
              </p:cNvPr>
              <p:cNvSpPr/>
              <p:nvPr/>
            </p:nvSpPr>
            <p:spPr>
              <a:xfrm>
                <a:off x="8902372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84AA316-2382-61F3-013C-305261AF916F}"/>
                  </a:ext>
                </a:extLst>
              </p:cNvPr>
              <p:cNvSpPr/>
              <p:nvPr/>
            </p:nvSpPr>
            <p:spPr>
              <a:xfrm>
                <a:off x="10566400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c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AE35EC-94F4-BE92-1EE0-222CC2F8C491}"/>
                  </a:ext>
                </a:extLst>
              </p:cNvPr>
              <p:cNvSpPr/>
              <p:nvPr/>
            </p:nvSpPr>
            <p:spPr>
              <a:xfrm>
                <a:off x="10566400" y="47673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g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20664B4-6AA7-C09A-5C47-3D84A8BA5492}"/>
                  </a:ext>
                </a:extLst>
              </p:cNvPr>
              <p:cNvCxnSpPr>
                <a:stCxn id="45" idx="3"/>
                <a:endCxn id="48" idx="7"/>
              </p:cNvCxnSpPr>
              <p:nvPr/>
            </p:nvCxnSpPr>
            <p:spPr>
              <a:xfrm flipH="1">
                <a:off x="7704471" y="1626246"/>
                <a:ext cx="1277875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3167655-B9E6-876E-0D14-D6119317317B}"/>
                  </a:ext>
                </a:extLst>
              </p:cNvPr>
              <p:cNvCxnSpPr>
                <a:stCxn id="45" idx="4"/>
                <a:endCxn id="50" idx="0"/>
              </p:cNvCxnSpPr>
              <p:nvPr/>
            </p:nvCxnSpPr>
            <p:spPr>
              <a:xfrm>
                <a:off x="9175422" y="1696752"/>
                <a:ext cx="0" cy="107042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FC818FC-07AA-6AEC-1964-6F0C19FE3868}"/>
                  </a:ext>
                </a:extLst>
              </p:cNvPr>
              <p:cNvCxnSpPr>
                <a:stCxn id="45" idx="5"/>
                <a:endCxn id="52" idx="1"/>
              </p:cNvCxnSpPr>
              <p:nvPr/>
            </p:nvCxnSpPr>
            <p:spPr>
              <a:xfrm>
                <a:off x="9368498" y="1626246"/>
                <a:ext cx="1277876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3E4C6FE-1D08-6E55-C51A-164E65691FA9}"/>
                  </a:ext>
                </a:extLst>
              </p:cNvPr>
              <p:cNvCxnSpPr>
                <a:stCxn id="52" idx="4"/>
                <a:endCxn id="53" idx="0"/>
              </p:cNvCxnSpPr>
              <p:nvPr/>
            </p:nvCxnSpPr>
            <p:spPr>
              <a:xfrm>
                <a:off x="10839450" y="3248622"/>
                <a:ext cx="0" cy="151875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466F1F-5633-7A51-87D8-35005E26DE35}"/>
                  </a:ext>
                </a:extLst>
              </p:cNvPr>
              <p:cNvSpPr/>
              <p:nvPr/>
            </p:nvSpPr>
            <p:spPr>
              <a:xfrm>
                <a:off x="7828673" y="187043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A05EAB8-3237-15BD-F79B-B07B69363BF9}"/>
                  </a:ext>
                </a:extLst>
              </p:cNvPr>
              <p:cNvCxnSpPr>
                <a:stCxn id="48" idx="6"/>
                <a:endCxn id="50" idx="2"/>
              </p:cNvCxnSpPr>
              <p:nvPr/>
            </p:nvCxnSpPr>
            <p:spPr>
              <a:xfrm>
                <a:off x="7784445" y="3007900"/>
                <a:ext cx="1117927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4B79E53-2E32-A991-D5AF-78A02F91C633}"/>
                  </a:ext>
                </a:extLst>
              </p:cNvPr>
              <p:cNvCxnSpPr>
                <a:stCxn id="50" idx="6"/>
                <a:endCxn id="52" idx="2"/>
              </p:cNvCxnSpPr>
              <p:nvPr/>
            </p:nvCxnSpPr>
            <p:spPr>
              <a:xfrm>
                <a:off x="9448472" y="3007900"/>
                <a:ext cx="111792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1891859-DF61-7B2C-AEEF-5956756B1EEC}"/>
                  </a:ext>
                </a:extLst>
              </p:cNvPr>
              <p:cNvSpPr/>
              <p:nvPr/>
            </p:nvSpPr>
            <p:spPr>
              <a:xfrm>
                <a:off x="8698140" y="2139769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3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19FF0A-9315-3E29-F370-8C8C281371C1}"/>
                  </a:ext>
                </a:extLst>
              </p:cNvPr>
              <p:cNvSpPr/>
              <p:nvPr/>
            </p:nvSpPr>
            <p:spPr>
              <a:xfrm>
                <a:off x="9976015" y="1959002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5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3832A07-BB07-0A70-45A9-A54629AF153A}"/>
                  </a:ext>
                </a:extLst>
              </p:cNvPr>
              <p:cNvSpPr/>
              <p:nvPr/>
            </p:nvSpPr>
            <p:spPr>
              <a:xfrm>
                <a:off x="8043210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184DB1D-3C7C-268F-D7FA-729001F72199}"/>
                  </a:ext>
                </a:extLst>
              </p:cNvPr>
              <p:cNvSpPr/>
              <p:nvPr/>
            </p:nvSpPr>
            <p:spPr>
              <a:xfrm>
                <a:off x="9599388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EA1B62F-FD14-870B-FA68-B9DF10213C01}"/>
                  </a:ext>
                </a:extLst>
              </p:cNvPr>
              <p:cNvSpPr/>
              <p:nvPr/>
            </p:nvSpPr>
            <p:spPr>
              <a:xfrm>
                <a:off x="10768190" y="3766173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2</a:t>
                </a:r>
              </a:p>
            </p:txBody>
          </p: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CF0C9E0-6DF3-DC43-011F-CC8C12DE3D38}"/>
                </a:ext>
              </a:extLst>
            </p:cNvPr>
            <p:cNvSpPr/>
            <p:nvPr/>
          </p:nvSpPr>
          <p:spPr>
            <a:xfrm>
              <a:off x="8567063" y="1009268"/>
              <a:ext cx="1229632" cy="64078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Graph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1C325F-361F-B1B4-636F-D4C4D0F4EB60}"/>
                </a:ext>
              </a:extLst>
            </p:cNvPr>
            <p:cNvSpPr/>
            <p:nvPr/>
          </p:nvSpPr>
          <p:spPr>
            <a:xfrm>
              <a:off x="5794601" y="4318641"/>
              <a:ext cx="4187869" cy="54249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Tìm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đường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đi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từ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a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đến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c?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8B307C-3D8D-CBE3-BD37-65127690EA3F}"/>
              </a:ext>
            </a:extLst>
          </p:cNvPr>
          <p:cNvGrpSpPr/>
          <p:nvPr/>
        </p:nvGrpSpPr>
        <p:grpSpPr>
          <a:xfrm>
            <a:off x="4214534" y="2316951"/>
            <a:ext cx="2509884" cy="482761"/>
            <a:chOff x="4733040" y="2316080"/>
            <a:chExt cx="2509884" cy="4827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D0C7C0-80D5-BFDB-77CF-49AB85576DCA}"/>
                </a:ext>
              </a:extLst>
            </p:cNvPr>
            <p:cNvGrpSpPr/>
            <p:nvPr/>
          </p:nvGrpSpPr>
          <p:grpSpPr>
            <a:xfrm>
              <a:off x="4733040" y="2316080"/>
              <a:ext cx="1524378" cy="481444"/>
              <a:chOff x="4426377" y="2651851"/>
              <a:chExt cx="1524378" cy="481444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1EDD164-86A5-7DEE-A10E-6B93489A34D0}"/>
                  </a:ext>
                </a:extLst>
              </p:cNvPr>
              <p:cNvSpPr/>
              <p:nvPr/>
            </p:nvSpPr>
            <p:spPr>
              <a:xfrm>
                <a:off x="5404655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D332F08-53D6-E32E-DD95-0639F3BAEE69}"/>
                  </a:ext>
                </a:extLst>
              </p:cNvPr>
              <p:cNvSpPr/>
              <p:nvPr/>
            </p:nvSpPr>
            <p:spPr>
              <a:xfrm>
                <a:off x="4426377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6981385-5752-6D1E-BFEE-2C9D71D953E3}"/>
                  </a:ext>
                </a:extLst>
              </p:cNvPr>
              <p:cNvCxnSpPr/>
              <p:nvPr/>
            </p:nvCxnSpPr>
            <p:spPr>
              <a:xfrm>
                <a:off x="4987727" y="2890384"/>
                <a:ext cx="400477" cy="2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D329E7-7ECB-1E9E-1636-D0AC3987F6FE}"/>
                </a:ext>
              </a:extLst>
            </p:cNvPr>
            <p:cNvSpPr/>
            <p:nvPr/>
          </p:nvSpPr>
          <p:spPr>
            <a:xfrm>
              <a:off x="6696824" y="2317397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665040-1B0F-DEC5-9DAA-CA1F08C52E56}"/>
                </a:ext>
              </a:extLst>
            </p:cNvPr>
            <p:cNvCxnSpPr/>
            <p:nvPr/>
          </p:nvCxnSpPr>
          <p:spPr>
            <a:xfrm>
              <a:off x="6279896" y="2555930"/>
              <a:ext cx="400477" cy="2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487DB7-2F6E-85F9-D903-E4B12DD0BCC0}"/>
              </a:ext>
            </a:extLst>
          </p:cNvPr>
          <p:cNvGrpSpPr/>
          <p:nvPr/>
        </p:nvGrpSpPr>
        <p:grpSpPr>
          <a:xfrm>
            <a:off x="4214534" y="3339058"/>
            <a:ext cx="2509884" cy="482761"/>
            <a:chOff x="4733040" y="2316080"/>
            <a:chExt cx="2509884" cy="48276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F2D1D1D-95D7-03E9-6669-7ADB2DA79E2C}"/>
                </a:ext>
              </a:extLst>
            </p:cNvPr>
            <p:cNvGrpSpPr/>
            <p:nvPr/>
          </p:nvGrpSpPr>
          <p:grpSpPr>
            <a:xfrm>
              <a:off x="4733040" y="2316080"/>
              <a:ext cx="1524378" cy="481444"/>
              <a:chOff x="4426377" y="2651851"/>
              <a:chExt cx="1524378" cy="48144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15ABD3-B23A-1363-1177-FD8B2B812F49}"/>
                  </a:ext>
                </a:extLst>
              </p:cNvPr>
              <p:cNvSpPr/>
              <p:nvPr/>
            </p:nvSpPr>
            <p:spPr>
              <a:xfrm>
                <a:off x="5404655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6750FA5-66B1-EA70-62C4-B8AEEE40F742}"/>
                  </a:ext>
                </a:extLst>
              </p:cNvPr>
              <p:cNvSpPr/>
              <p:nvPr/>
            </p:nvSpPr>
            <p:spPr>
              <a:xfrm>
                <a:off x="4426377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374ED22-8DF4-62E4-2410-6308EE8B1D49}"/>
                  </a:ext>
                </a:extLst>
              </p:cNvPr>
              <p:cNvCxnSpPr/>
              <p:nvPr/>
            </p:nvCxnSpPr>
            <p:spPr>
              <a:xfrm>
                <a:off x="4987727" y="2890384"/>
                <a:ext cx="400477" cy="2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D5DD77-CF3B-0E42-98CA-7C3797BFBD9F}"/>
                </a:ext>
              </a:extLst>
            </p:cNvPr>
            <p:cNvSpPr/>
            <p:nvPr/>
          </p:nvSpPr>
          <p:spPr>
            <a:xfrm>
              <a:off x="6696824" y="2317397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98DD2A-3176-A892-EA8E-6E1AE5C6E4CD}"/>
                </a:ext>
              </a:extLst>
            </p:cNvPr>
            <p:cNvCxnSpPr/>
            <p:nvPr/>
          </p:nvCxnSpPr>
          <p:spPr>
            <a:xfrm>
              <a:off x="6279896" y="2555930"/>
              <a:ext cx="400477" cy="2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2596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9" y="1125114"/>
            <a:ext cx="5153025" cy="640788"/>
          </a:xfrm>
        </p:spPr>
        <p:txBody>
          <a:bodyPr/>
          <a:lstStyle/>
          <a:p>
            <a:pPr algn="ctr"/>
            <a:r>
              <a:rPr lang="en-US" sz="3500" i="0" dirty="0">
                <a:effectLst/>
                <a:latin typeface="K2D" panose="020B0604020202020204" charset="-34"/>
                <a:cs typeface="K2D" panose="020B0604020202020204" charset="-34"/>
              </a:rPr>
              <a:t>Hill Climbing Algorithm</a:t>
            </a:r>
            <a:endParaRPr lang="en-US" sz="3500" dirty="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588728-745B-64DD-4965-E53B3EDEA4F1}"/>
              </a:ext>
            </a:extLst>
          </p:cNvPr>
          <p:cNvGrpSpPr/>
          <p:nvPr/>
        </p:nvGrpSpPr>
        <p:grpSpPr>
          <a:xfrm>
            <a:off x="487363" y="1769404"/>
            <a:ext cx="4970007" cy="4239191"/>
            <a:chOff x="487363" y="1769404"/>
            <a:chExt cx="4970007" cy="423919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6CD9F17-2403-3CEA-183B-F1438744E39C}"/>
                </a:ext>
              </a:extLst>
            </p:cNvPr>
            <p:cNvSpPr/>
            <p:nvPr/>
          </p:nvSpPr>
          <p:spPr>
            <a:xfrm>
              <a:off x="1077913" y="1769404"/>
              <a:ext cx="3340100" cy="64078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K2D" panose="020B0604020202020204" charset="-34"/>
                  <a:cs typeface="K2D" panose="020B0604020202020204" charset="-34"/>
                </a:rPr>
                <a:t>f(n) = h(n)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62FE7A-76EC-DA93-5735-E5C02E5A01A9}"/>
                </a:ext>
              </a:extLst>
            </p:cNvPr>
            <p:cNvGrpSpPr/>
            <p:nvPr/>
          </p:nvGrpSpPr>
          <p:grpSpPr>
            <a:xfrm>
              <a:off x="514350" y="2541393"/>
              <a:ext cx="4943020" cy="764614"/>
              <a:chOff x="1594998" y="2881078"/>
              <a:chExt cx="4943020" cy="76461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FE74443-4886-B786-5739-A394D8A3130A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F8AF454-39B1-8652-509D-CEEF46CAA8BC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Alternate Process 9">
                <a:extLst>
                  <a:ext uri="{FF2B5EF4-FFF2-40B4-BE49-F238E27FC236}">
                    <a16:creationId xmlns:a16="http://schemas.microsoft.com/office/drawing/2014/main" id="{9D62DF6A-8033-36EC-749E-51440C0A1306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Khởi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tạo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Queue open, close,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xét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h(start)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đưa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vào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open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83CE25D-14DA-4F63-7699-941E8446E67D}"/>
                  </a:ext>
                </a:extLst>
              </p:cNvPr>
              <p:cNvCxnSpPr>
                <a:cxnSpLocks/>
                <a:stCxn id="9" idx="6"/>
                <a:endCxn id="10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AA625F-6876-731D-6D2A-9DDB1DA961DD}"/>
                </a:ext>
              </a:extLst>
            </p:cNvPr>
            <p:cNvGrpSpPr/>
            <p:nvPr/>
          </p:nvGrpSpPr>
          <p:grpSpPr>
            <a:xfrm>
              <a:off x="514350" y="3492115"/>
              <a:ext cx="4943020" cy="764614"/>
              <a:chOff x="1594998" y="2881078"/>
              <a:chExt cx="4943020" cy="76461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F0505A-1027-324A-B7A3-308A28BE4A27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02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54F6322-92BC-19EC-77DB-1BF4F7786703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Alternate Process 21">
                <a:extLst>
                  <a:ext uri="{FF2B5EF4-FFF2-40B4-BE49-F238E27FC236}">
                    <a16:creationId xmlns:a16="http://schemas.microsoft.com/office/drawing/2014/main" id="{82C42EA2-9943-763A-2183-85C4DCE72943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Chọn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Chọn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có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f(n)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nhỏ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nhất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từ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open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57DCA88-8BCB-97FE-09D0-71E8DE12CD91}"/>
                  </a:ext>
                </a:extLst>
              </p:cNvPr>
              <p:cNvCxnSpPr>
                <a:cxnSpLocks/>
                <a:stCxn id="21" idx="6"/>
                <a:endCxn id="22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59A3E4-9989-94A4-7FB6-FE941185EE2F}"/>
                </a:ext>
              </a:extLst>
            </p:cNvPr>
            <p:cNvGrpSpPr/>
            <p:nvPr/>
          </p:nvGrpSpPr>
          <p:grpSpPr>
            <a:xfrm>
              <a:off x="514350" y="4369534"/>
              <a:ext cx="4943020" cy="764614"/>
              <a:chOff x="1594998" y="2881078"/>
              <a:chExt cx="4943020" cy="76461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B7B9FC-F287-246E-C90A-BFA7BE780E30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03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A01D33E-C454-4A9D-222E-6EDFD18B1DD0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Alternate Process 26">
                <a:extLst>
                  <a:ext uri="{FF2B5EF4-FFF2-40B4-BE49-F238E27FC236}">
                    <a16:creationId xmlns:a16="http://schemas.microsoft.com/office/drawing/2014/main" id="{AF7139EF-F773-A54E-9512-D2C71CF5A6A1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Mở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rộng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Tính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f(v’)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cho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mỗi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lân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cận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v’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của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v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đang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xét</a:t>
                </a:r>
                <a:endParaRPr lang="en-US" sz="2000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85D0D2-42A8-2137-6B3E-8169783B077F}"/>
                  </a:ext>
                </a:extLst>
              </p:cNvPr>
              <p:cNvCxnSpPr>
                <a:cxnSpLocks/>
                <a:stCxn id="26" idx="6"/>
                <a:endCxn id="27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0F9F25-D1C5-24C1-E18F-C4721BDFCB8A}"/>
                </a:ext>
              </a:extLst>
            </p:cNvPr>
            <p:cNvGrpSpPr/>
            <p:nvPr/>
          </p:nvGrpSpPr>
          <p:grpSpPr>
            <a:xfrm>
              <a:off x="487363" y="5243981"/>
              <a:ext cx="4943020" cy="764614"/>
              <a:chOff x="1594998" y="2881078"/>
              <a:chExt cx="4943020" cy="76461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4347822-7FCC-0447-D281-667053678EAA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04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E1A5E98-829B-B8A2-3728-9BF578F6204D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Alternate Process 31">
                <a:extLst>
                  <a:ext uri="{FF2B5EF4-FFF2-40B4-BE49-F238E27FC236}">
                    <a16:creationId xmlns:a16="http://schemas.microsoft.com/office/drawing/2014/main" id="{39CF785D-A87A-FD51-C9F9-43CE2C1F0552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Kết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thúc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Trả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về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đường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đi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hoặc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không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có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đường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đi</a:t>
                </a:r>
                <a:endParaRPr lang="en-US" sz="2000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A122988-0BC0-4D8A-227E-BDAA6E7D0479}"/>
                  </a:ext>
                </a:extLst>
              </p:cNvPr>
              <p:cNvCxnSpPr>
                <a:cxnSpLocks/>
                <a:stCxn id="31" idx="6"/>
                <a:endCxn id="32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9E5CC1-12AC-2BFB-2179-18B4B9748B5E}"/>
              </a:ext>
            </a:extLst>
          </p:cNvPr>
          <p:cNvGrpSpPr/>
          <p:nvPr/>
        </p:nvGrpSpPr>
        <p:grpSpPr>
          <a:xfrm>
            <a:off x="5794601" y="1009268"/>
            <a:ext cx="5554716" cy="4881909"/>
            <a:chOff x="5794601" y="1009268"/>
            <a:chExt cx="5554716" cy="48819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A18BA9A-237F-70CF-B82C-74A7ED46AD13}"/>
                </a:ext>
              </a:extLst>
            </p:cNvPr>
            <p:cNvGrpSpPr/>
            <p:nvPr/>
          </p:nvGrpSpPr>
          <p:grpSpPr>
            <a:xfrm>
              <a:off x="5794601" y="1009268"/>
              <a:ext cx="5554716" cy="4881909"/>
              <a:chOff x="5794601" y="1009268"/>
              <a:chExt cx="5554716" cy="4881909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4035B62-8D5A-F4CB-078C-1A6EE54BE384}"/>
                  </a:ext>
                </a:extLst>
              </p:cNvPr>
              <p:cNvGrpSpPr/>
              <p:nvPr/>
            </p:nvGrpSpPr>
            <p:grpSpPr>
              <a:xfrm>
                <a:off x="7244802" y="1857663"/>
                <a:ext cx="4104515" cy="4033514"/>
                <a:chOff x="7238345" y="1215308"/>
                <a:chExt cx="4104515" cy="403351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8D19CA2-338A-2BB9-0867-EBD6A25EAF6F}"/>
                    </a:ext>
                  </a:extLst>
                </p:cNvPr>
                <p:cNvSpPr/>
                <p:nvPr/>
              </p:nvSpPr>
              <p:spPr>
                <a:xfrm>
                  <a:off x="8902372" y="1215308"/>
                  <a:ext cx="546100" cy="48144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a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4530F65-5BE5-02A5-DB09-2809E393D89A}"/>
                    </a:ext>
                  </a:extLst>
                </p:cNvPr>
                <p:cNvSpPr/>
                <p:nvPr/>
              </p:nvSpPr>
              <p:spPr>
                <a:xfrm>
                  <a:off x="7238345" y="2767178"/>
                  <a:ext cx="546100" cy="48144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d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71778077-B06A-6889-A051-7E8C4AC370CF}"/>
                    </a:ext>
                  </a:extLst>
                </p:cNvPr>
                <p:cNvSpPr/>
                <p:nvPr/>
              </p:nvSpPr>
              <p:spPr>
                <a:xfrm>
                  <a:off x="8902372" y="2767178"/>
                  <a:ext cx="546100" cy="48144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b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2FD8ECE-26C5-FC10-5A2E-5AAA03A416BF}"/>
                    </a:ext>
                  </a:extLst>
                </p:cNvPr>
                <p:cNvSpPr/>
                <p:nvPr/>
              </p:nvSpPr>
              <p:spPr>
                <a:xfrm>
                  <a:off x="10566400" y="2767178"/>
                  <a:ext cx="546100" cy="48144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c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49E0BAA-6CAA-8C7C-8891-A32CE5F063A8}"/>
                    </a:ext>
                  </a:extLst>
                </p:cNvPr>
                <p:cNvSpPr/>
                <p:nvPr/>
              </p:nvSpPr>
              <p:spPr>
                <a:xfrm>
                  <a:off x="10566400" y="4767378"/>
                  <a:ext cx="546100" cy="48144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g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2FBA9A1-274A-299E-C21A-3BB1FB709CB9}"/>
                    </a:ext>
                  </a:extLst>
                </p:cNvPr>
                <p:cNvCxnSpPr>
                  <a:stCxn id="37" idx="3"/>
                  <a:endCxn id="38" idx="7"/>
                </p:cNvCxnSpPr>
                <p:nvPr/>
              </p:nvCxnSpPr>
              <p:spPr>
                <a:xfrm flipH="1">
                  <a:off x="7704471" y="1626246"/>
                  <a:ext cx="1277875" cy="121143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5DF49E4-6038-2747-AE5E-F14982FE2B31}"/>
                    </a:ext>
                  </a:extLst>
                </p:cNvPr>
                <p:cNvCxnSpPr>
                  <a:stCxn id="37" idx="4"/>
                  <a:endCxn id="39" idx="0"/>
                </p:cNvCxnSpPr>
                <p:nvPr/>
              </p:nvCxnSpPr>
              <p:spPr>
                <a:xfrm>
                  <a:off x="9175422" y="1696752"/>
                  <a:ext cx="0" cy="1070426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3E02666-A7FF-E9CB-FB2A-5034AC4B52A4}"/>
                    </a:ext>
                  </a:extLst>
                </p:cNvPr>
                <p:cNvCxnSpPr>
                  <a:stCxn id="37" idx="5"/>
                  <a:endCxn id="40" idx="1"/>
                </p:cNvCxnSpPr>
                <p:nvPr/>
              </p:nvCxnSpPr>
              <p:spPr>
                <a:xfrm>
                  <a:off x="9368498" y="1626246"/>
                  <a:ext cx="1277876" cy="121143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0861F04C-9B1C-84B2-D765-70455FCD024C}"/>
                    </a:ext>
                  </a:extLst>
                </p:cNvPr>
                <p:cNvCxnSpPr>
                  <a:stCxn id="40" idx="4"/>
                  <a:endCxn id="41" idx="0"/>
                </p:cNvCxnSpPr>
                <p:nvPr/>
              </p:nvCxnSpPr>
              <p:spPr>
                <a:xfrm>
                  <a:off x="10839450" y="3248622"/>
                  <a:ext cx="0" cy="1518756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A67F018-D7A9-FEC1-5B03-AFB2AC4E3BE0}"/>
                    </a:ext>
                  </a:extLst>
                </p:cNvPr>
                <p:cNvSpPr/>
                <p:nvPr/>
              </p:nvSpPr>
              <p:spPr>
                <a:xfrm>
                  <a:off x="7828673" y="1870431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1</a:t>
                  </a: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FA47EFBB-CADE-302D-E7F8-C498A9A416F2}"/>
                    </a:ext>
                  </a:extLst>
                </p:cNvPr>
                <p:cNvCxnSpPr>
                  <a:stCxn id="38" idx="6"/>
                  <a:endCxn id="39" idx="2"/>
                </p:cNvCxnSpPr>
                <p:nvPr/>
              </p:nvCxnSpPr>
              <p:spPr>
                <a:xfrm>
                  <a:off x="7784445" y="3007900"/>
                  <a:ext cx="1117927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20715DB-4B30-0068-B27D-4E5C40D79419}"/>
                    </a:ext>
                  </a:extLst>
                </p:cNvPr>
                <p:cNvCxnSpPr>
                  <a:stCxn id="39" idx="6"/>
                  <a:endCxn id="40" idx="2"/>
                </p:cNvCxnSpPr>
                <p:nvPr/>
              </p:nvCxnSpPr>
              <p:spPr>
                <a:xfrm>
                  <a:off x="9448472" y="3007900"/>
                  <a:ext cx="1117928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398FE95-5BF2-83BF-721B-DF9E8D785E95}"/>
                    </a:ext>
                  </a:extLst>
                </p:cNvPr>
                <p:cNvSpPr/>
                <p:nvPr/>
              </p:nvSpPr>
              <p:spPr>
                <a:xfrm>
                  <a:off x="8698140" y="2139769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3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2279238-1E82-EAA2-ED2F-4408E7FA503A}"/>
                    </a:ext>
                  </a:extLst>
                </p:cNvPr>
                <p:cNvSpPr/>
                <p:nvPr/>
              </p:nvSpPr>
              <p:spPr>
                <a:xfrm>
                  <a:off x="9976015" y="1959002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5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92F516B-7627-2A05-5538-36CD2E4DE0CB}"/>
                    </a:ext>
                  </a:extLst>
                </p:cNvPr>
                <p:cNvSpPr/>
                <p:nvPr/>
              </p:nvSpPr>
              <p:spPr>
                <a:xfrm>
                  <a:off x="8043210" y="3022481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1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59B10C7-E635-A361-10D7-D79E4EA8E2BF}"/>
                    </a:ext>
                  </a:extLst>
                </p:cNvPr>
                <p:cNvSpPr/>
                <p:nvPr/>
              </p:nvSpPr>
              <p:spPr>
                <a:xfrm>
                  <a:off x="9599388" y="3022481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1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4B56C0E-8159-D5FB-1981-B2FD1F10E1C9}"/>
                    </a:ext>
                  </a:extLst>
                </p:cNvPr>
                <p:cNvSpPr/>
                <p:nvPr/>
              </p:nvSpPr>
              <p:spPr>
                <a:xfrm>
                  <a:off x="10768190" y="3766173"/>
                  <a:ext cx="574670" cy="3615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2D" panose="020B0604020202020204" charset="-34"/>
                      <a:cs typeface="K2D" panose="020B0604020202020204" charset="-34"/>
                    </a:rPr>
                    <a:t>2</a:t>
                  </a:r>
                </a:p>
              </p:txBody>
            </p:sp>
          </p:grp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1766D271-471E-F25E-43D8-4EF342371F92}"/>
                  </a:ext>
                </a:extLst>
              </p:cNvPr>
              <p:cNvSpPr/>
              <p:nvPr/>
            </p:nvSpPr>
            <p:spPr>
              <a:xfrm>
                <a:off x="8567063" y="1009268"/>
                <a:ext cx="1229632" cy="640788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Graph</a:t>
                </a: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7A8478BC-FD37-94AE-C10C-B799C8814659}"/>
                  </a:ext>
                </a:extLst>
              </p:cNvPr>
              <p:cNvSpPr/>
              <p:nvPr/>
            </p:nvSpPr>
            <p:spPr>
              <a:xfrm>
                <a:off x="5794601" y="4318641"/>
                <a:ext cx="4187869" cy="54249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Tìm</a:t>
                </a:r>
                <a:r>
                  <a:rPr lang="en-US" sz="2400" dirty="0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đường</a:t>
                </a:r>
                <a:r>
                  <a:rPr lang="en-US" sz="2400" dirty="0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đi</a:t>
                </a:r>
                <a:r>
                  <a:rPr lang="en-US" sz="2400" dirty="0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từ</a:t>
                </a:r>
                <a:r>
                  <a:rPr lang="en-US" sz="2400" dirty="0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 a </a:t>
                </a:r>
                <a:r>
                  <a:rPr lang="en-US" sz="2400" dirty="0" err="1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đến</a:t>
                </a:r>
                <a:r>
                  <a:rPr lang="en-US" sz="2400" dirty="0">
                    <a:solidFill>
                      <a:srgbClr val="002060"/>
                    </a:solidFill>
                    <a:latin typeface="K2D" panose="020B0604020202020204" charset="-34"/>
                    <a:cs typeface="K2D" panose="020B0604020202020204" charset="-34"/>
                  </a:rPr>
                  <a:t> c?</a:t>
                </a: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6CBAC4-D1CF-C88C-8505-CE0BD6D019D7}"/>
                </a:ext>
              </a:extLst>
            </p:cNvPr>
            <p:cNvSpPr/>
            <p:nvPr/>
          </p:nvSpPr>
          <p:spPr>
            <a:xfrm>
              <a:off x="5794602" y="1063530"/>
              <a:ext cx="1295172" cy="2187567"/>
            </a:xfrm>
            <a:prstGeom prst="roundRect">
              <a:avLst>
                <a:gd name="adj" fmla="val 19439"/>
              </a:avLst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h(a)=7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h(b)=3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h(c)=4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h(d)=6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h(g)=0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57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74" y="894643"/>
            <a:ext cx="5429029" cy="640788"/>
          </a:xfrm>
        </p:spPr>
        <p:txBody>
          <a:bodyPr/>
          <a:lstStyle/>
          <a:p>
            <a:pPr algn="ctr"/>
            <a:r>
              <a:rPr lang="en-US" sz="3500" i="0" dirty="0">
                <a:effectLst/>
                <a:latin typeface="K2D" panose="020B0604020202020204" charset="-34"/>
                <a:cs typeface="K2D" panose="020B0604020202020204" charset="-34"/>
              </a:rPr>
              <a:t>Hill Climbing Algorithm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E598EF1-D645-FD7C-34C4-02C93297E8F1}"/>
              </a:ext>
            </a:extLst>
          </p:cNvPr>
          <p:cNvSpPr txBox="1"/>
          <p:nvPr/>
        </p:nvSpPr>
        <p:spPr>
          <a:xfrm>
            <a:off x="9417501" y="1545131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a(_,7)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16683"/>
              </p:ext>
            </p:extLst>
          </p:nvPr>
        </p:nvGraphicFramePr>
        <p:xfrm>
          <a:off x="254000" y="1685253"/>
          <a:ext cx="6910828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7F22036A-BADA-4AC3-9AD1-8CFDDE82512B}"/>
              </a:ext>
            </a:extLst>
          </p:cNvPr>
          <p:cNvSpPr txBox="1"/>
          <p:nvPr/>
        </p:nvSpPr>
        <p:spPr>
          <a:xfrm>
            <a:off x="6984107" y="349269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d(a,6)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267E59-0A08-FA30-F941-070A38AF0710}"/>
              </a:ext>
            </a:extLst>
          </p:cNvPr>
          <p:cNvSpPr txBox="1"/>
          <p:nvPr/>
        </p:nvSpPr>
        <p:spPr>
          <a:xfrm>
            <a:off x="8623789" y="359680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b(a,3)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557EA7-8980-1A4C-EEF7-D4B7580ECDD4}"/>
              </a:ext>
            </a:extLst>
          </p:cNvPr>
          <p:cNvSpPr txBox="1"/>
          <p:nvPr/>
        </p:nvSpPr>
        <p:spPr>
          <a:xfrm>
            <a:off x="10543743" y="2580403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c(a,4)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6DED7B-3F18-84CA-5B9C-00309CE326EF}"/>
              </a:ext>
            </a:extLst>
          </p:cNvPr>
          <p:cNvSpPr/>
          <p:nvPr/>
        </p:nvSpPr>
        <p:spPr>
          <a:xfrm>
            <a:off x="7244802" y="4064566"/>
            <a:ext cx="1295172" cy="2187567"/>
          </a:xfrm>
          <a:prstGeom prst="roundRect">
            <a:avLst>
              <a:gd name="adj" fmla="val 19439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h(a)=7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h(b)=3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h(c)=4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h(d)=6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h(g)=0</a:t>
            </a:r>
          </a:p>
        </p:txBody>
      </p:sp>
    </p:spTree>
    <p:extLst>
      <p:ext uri="{BB962C8B-B14F-4D97-AF65-F5344CB8AC3E}">
        <p14:creationId xmlns:p14="http://schemas.microsoft.com/office/powerpoint/2010/main" val="1246160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74" y="894643"/>
            <a:ext cx="5429029" cy="640788"/>
          </a:xfrm>
        </p:spPr>
        <p:txBody>
          <a:bodyPr/>
          <a:lstStyle/>
          <a:p>
            <a:pPr algn="ctr"/>
            <a:r>
              <a:rPr lang="en-US" sz="3500" i="0" dirty="0">
                <a:effectLst/>
                <a:latin typeface="K2D" panose="020B0604020202020204" charset="-34"/>
                <a:cs typeface="K2D" panose="020B0604020202020204" charset="-34"/>
              </a:rPr>
              <a:t>Hill Climbing Algorithm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841848"/>
              </p:ext>
            </p:extLst>
          </p:nvPr>
        </p:nvGraphicFramePr>
        <p:xfrm>
          <a:off x="254000" y="1685253"/>
          <a:ext cx="6910828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0014267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7F22036A-BADA-4AC3-9AD1-8CFDDE82512B}"/>
              </a:ext>
            </a:extLst>
          </p:cNvPr>
          <p:cNvSpPr txBox="1"/>
          <p:nvPr/>
        </p:nvSpPr>
        <p:spPr>
          <a:xfrm>
            <a:off x="7164685" y="3488847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d(b,6)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267E59-0A08-FA30-F941-070A38AF0710}"/>
              </a:ext>
            </a:extLst>
          </p:cNvPr>
          <p:cNvSpPr txBox="1"/>
          <p:nvPr/>
        </p:nvSpPr>
        <p:spPr>
          <a:xfrm>
            <a:off x="8623789" y="359680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b(a,3)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557EA7-8980-1A4C-EEF7-D4B7580ECDD4}"/>
              </a:ext>
            </a:extLst>
          </p:cNvPr>
          <p:cNvSpPr txBox="1"/>
          <p:nvPr/>
        </p:nvSpPr>
        <p:spPr>
          <a:xfrm>
            <a:off x="10543743" y="2580403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c(b,4)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26FBA1-B10A-B097-03F7-E3AE74BC53F0}"/>
              </a:ext>
            </a:extLst>
          </p:cNvPr>
          <p:cNvSpPr/>
          <p:nvPr/>
        </p:nvSpPr>
        <p:spPr>
          <a:xfrm>
            <a:off x="7328617" y="4241677"/>
            <a:ext cx="1295172" cy="2187567"/>
          </a:xfrm>
          <a:prstGeom prst="roundRect">
            <a:avLst>
              <a:gd name="adj" fmla="val 19439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h(a)=7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h(b)=3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h(c)=4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h(d)=6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h(g)=0</a:t>
            </a:r>
          </a:p>
        </p:txBody>
      </p:sp>
    </p:spTree>
    <p:extLst>
      <p:ext uri="{BB962C8B-B14F-4D97-AF65-F5344CB8AC3E}">
        <p14:creationId xmlns:p14="http://schemas.microsoft.com/office/powerpoint/2010/main" val="3557610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774" y="894643"/>
            <a:ext cx="5429029" cy="640788"/>
          </a:xfrm>
        </p:spPr>
        <p:txBody>
          <a:bodyPr/>
          <a:lstStyle/>
          <a:p>
            <a:pPr algn="ctr"/>
            <a:r>
              <a:rPr lang="en-US" sz="3500" i="0" dirty="0">
                <a:effectLst/>
                <a:latin typeface="K2D" panose="020B0604020202020204" charset="-34"/>
                <a:cs typeface="K2D" panose="020B0604020202020204" charset="-34"/>
              </a:rPr>
              <a:t>Hill Climbing Algorithm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505511"/>
              </p:ext>
            </p:extLst>
          </p:nvPr>
        </p:nvGraphicFramePr>
        <p:xfrm>
          <a:off x="254000" y="1685253"/>
          <a:ext cx="6910828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0014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d(b,6)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c(b,4)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371026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60557EA7-8980-1A4C-EEF7-D4B7580ECDD4}"/>
              </a:ext>
            </a:extLst>
          </p:cNvPr>
          <p:cNvSpPr txBox="1"/>
          <p:nvPr/>
        </p:nvSpPr>
        <p:spPr>
          <a:xfrm>
            <a:off x="10543743" y="2580403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c(b,4)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89B3C1-7C6E-A36C-038D-941DCB032D18}"/>
              </a:ext>
            </a:extLst>
          </p:cNvPr>
          <p:cNvSpPr/>
          <p:nvPr/>
        </p:nvSpPr>
        <p:spPr>
          <a:xfrm>
            <a:off x="7236088" y="4275665"/>
            <a:ext cx="1295172" cy="2187567"/>
          </a:xfrm>
          <a:prstGeom prst="roundRect">
            <a:avLst>
              <a:gd name="adj" fmla="val 19439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h(a)=7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h(b)=3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h(c)=4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h(d)=6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h(g)=0</a:t>
            </a:r>
          </a:p>
        </p:txBody>
      </p:sp>
    </p:spTree>
    <p:extLst>
      <p:ext uri="{BB962C8B-B14F-4D97-AF65-F5344CB8AC3E}">
        <p14:creationId xmlns:p14="http://schemas.microsoft.com/office/powerpoint/2010/main" val="758473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4728" y="961934"/>
            <a:ext cx="5148029" cy="640788"/>
          </a:xfrm>
        </p:spPr>
        <p:txBody>
          <a:bodyPr/>
          <a:lstStyle/>
          <a:p>
            <a:pPr algn="ctr"/>
            <a:r>
              <a:rPr lang="en-US" sz="3500" i="0" dirty="0">
                <a:effectLst/>
                <a:latin typeface="K2D" panose="020B0604020202020204" charset="-34"/>
                <a:cs typeface="K2D" panose="020B0604020202020204" charset="-34"/>
              </a:rPr>
              <a:t>Hill Climbing Algorithm</a:t>
            </a: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5120D0-24AB-C409-8490-DB5990B91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49023"/>
              </p:ext>
            </p:extLst>
          </p:nvPr>
        </p:nvGraphicFramePr>
        <p:xfrm>
          <a:off x="901037" y="1908206"/>
          <a:ext cx="6550351" cy="2723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7406">
                  <a:extLst>
                    <a:ext uri="{9D8B030D-6E8A-4147-A177-3AD203B41FA5}">
                      <a16:colId xmlns:a16="http://schemas.microsoft.com/office/drawing/2014/main" val="1123139586"/>
                    </a:ext>
                  </a:extLst>
                </a:gridCol>
                <a:gridCol w="3722945">
                  <a:extLst>
                    <a:ext uri="{9D8B030D-6E8A-4147-A177-3AD203B41FA5}">
                      <a16:colId xmlns:a16="http://schemas.microsoft.com/office/drawing/2014/main" val="2787433906"/>
                    </a:ext>
                  </a:extLst>
                </a:gridCol>
              </a:tblGrid>
              <a:tr h="11507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Thứ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tự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duyệt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128963"/>
                  </a:ext>
                </a:extLst>
              </a:tr>
              <a:tr h="11150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Đường</a:t>
                      </a: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đi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03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Chi </a:t>
                      </a:r>
                      <a:r>
                        <a:rPr lang="en-US" sz="2400" dirty="0" err="1">
                          <a:latin typeface="K2D" panose="020B0604020202020204" charset="-34"/>
                          <a:cs typeface="K2D" panose="020B0604020202020204" charset="-34"/>
                        </a:rPr>
                        <a:t>phí</a:t>
                      </a:r>
                      <a:endParaRPr lang="en-US" sz="2400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14917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EFBEC5C8-A129-F47A-4E37-DFA705A4F728}"/>
              </a:ext>
            </a:extLst>
          </p:cNvPr>
          <p:cNvGrpSpPr/>
          <p:nvPr/>
        </p:nvGrpSpPr>
        <p:grpSpPr>
          <a:xfrm>
            <a:off x="6285679" y="1535702"/>
            <a:ext cx="5554716" cy="4881909"/>
            <a:chOff x="5794601" y="1009268"/>
            <a:chExt cx="5554716" cy="488190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F709486-E2ED-DCA9-AD37-E39A62F1EA5B}"/>
                </a:ext>
              </a:extLst>
            </p:cNvPr>
            <p:cNvGrpSpPr/>
            <p:nvPr/>
          </p:nvGrpSpPr>
          <p:grpSpPr>
            <a:xfrm>
              <a:off x="7244802" y="1857663"/>
              <a:ext cx="4104515" cy="4033514"/>
              <a:chOff x="7238345" y="1215308"/>
              <a:chExt cx="4104515" cy="4033514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0C66044-0D7C-047C-5F80-FB6B1731DFC6}"/>
                  </a:ext>
                </a:extLst>
              </p:cNvPr>
              <p:cNvSpPr/>
              <p:nvPr/>
            </p:nvSpPr>
            <p:spPr>
              <a:xfrm>
                <a:off x="8902372" y="121530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78ACB27-19DF-A692-AD55-130BA47A332B}"/>
                  </a:ext>
                </a:extLst>
              </p:cNvPr>
              <p:cNvSpPr/>
              <p:nvPr/>
            </p:nvSpPr>
            <p:spPr>
              <a:xfrm>
                <a:off x="7238345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d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72B2281-640D-DD64-D9EB-10FA5F42CA43}"/>
                  </a:ext>
                </a:extLst>
              </p:cNvPr>
              <p:cNvSpPr/>
              <p:nvPr/>
            </p:nvSpPr>
            <p:spPr>
              <a:xfrm>
                <a:off x="8902372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84AA316-2382-61F3-013C-305261AF916F}"/>
                  </a:ext>
                </a:extLst>
              </p:cNvPr>
              <p:cNvSpPr/>
              <p:nvPr/>
            </p:nvSpPr>
            <p:spPr>
              <a:xfrm>
                <a:off x="10566400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c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AE35EC-94F4-BE92-1EE0-222CC2F8C491}"/>
                  </a:ext>
                </a:extLst>
              </p:cNvPr>
              <p:cNvSpPr/>
              <p:nvPr/>
            </p:nvSpPr>
            <p:spPr>
              <a:xfrm>
                <a:off x="10566400" y="47673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g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20664B4-6AA7-C09A-5C47-3D84A8BA5492}"/>
                  </a:ext>
                </a:extLst>
              </p:cNvPr>
              <p:cNvCxnSpPr>
                <a:stCxn id="45" idx="3"/>
                <a:endCxn id="48" idx="7"/>
              </p:cNvCxnSpPr>
              <p:nvPr/>
            </p:nvCxnSpPr>
            <p:spPr>
              <a:xfrm flipH="1">
                <a:off x="7704471" y="1626246"/>
                <a:ext cx="1277875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3167655-B9E6-876E-0D14-D6119317317B}"/>
                  </a:ext>
                </a:extLst>
              </p:cNvPr>
              <p:cNvCxnSpPr>
                <a:stCxn id="45" idx="4"/>
                <a:endCxn id="50" idx="0"/>
              </p:cNvCxnSpPr>
              <p:nvPr/>
            </p:nvCxnSpPr>
            <p:spPr>
              <a:xfrm>
                <a:off x="9175422" y="1696752"/>
                <a:ext cx="0" cy="107042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FC818FC-07AA-6AEC-1964-6F0C19FE3868}"/>
                  </a:ext>
                </a:extLst>
              </p:cNvPr>
              <p:cNvCxnSpPr>
                <a:stCxn id="45" idx="5"/>
                <a:endCxn id="52" idx="1"/>
              </p:cNvCxnSpPr>
              <p:nvPr/>
            </p:nvCxnSpPr>
            <p:spPr>
              <a:xfrm>
                <a:off x="9368498" y="1626246"/>
                <a:ext cx="1277876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3E4C6FE-1D08-6E55-C51A-164E65691FA9}"/>
                  </a:ext>
                </a:extLst>
              </p:cNvPr>
              <p:cNvCxnSpPr>
                <a:stCxn id="52" idx="4"/>
                <a:endCxn id="53" idx="0"/>
              </p:cNvCxnSpPr>
              <p:nvPr/>
            </p:nvCxnSpPr>
            <p:spPr>
              <a:xfrm>
                <a:off x="10839450" y="3248622"/>
                <a:ext cx="0" cy="151875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466F1F-5633-7A51-87D8-35005E26DE35}"/>
                  </a:ext>
                </a:extLst>
              </p:cNvPr>
              <p:cNvSpPr/>
              <p:nvPr/>
            </p:nvSpPr>
            <p:spPr>
              <a:xfrm>
                <a:off x="7828673" y="187043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A05EAB8-3237-15BD-F79B-B07B69363BF9}"/>
                  </a:ext>
                </a:extLst>
              </p:cNvPr>
              <p:cNvCxnSpPr>
                <a:stCxn id="48" idx="6"/>
                <a:endCxn id="50" idx="2"/>
              </p:cNvCxnSpPr>
              <p:nvPr/>
            </p:nvCxnSpPr>
            <p:spPr>
              <a:xfrm>
                <a:off x="7784445" y="3007900"/>
                <a:ext cx="1117927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4B79E53-2E32-A991-D5AF-78A02F91C633}"/>
                  </a:ext>
                </a:extLst>
              </p:cNvPr>
              <p:cNvCxnSpPr>
                <a:stCxn id="50" idx="6"/>
                <a:endCxn id="52" idx="2"/>
              </p:cNvCxnSpPr>
              <p:nvPr/>
            </p:nvCxnSpPr>
            <p:spPr>
              <a:xfrm>
                <a:off x="9448472" y="3007900"/>
                <a:ext cx="111792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1891859-DF61-7B2C-AEEF-5956756B1EEC}"/>
                  </a:ext>
                </a:extLst>
              </p:cNvPr>
              <p:cNvSpPr/>
              <p:nvPr/>
            </p:nvSpPr>
            <p:spPr>
              <a:xfrm>
                <a:off x="8698140" y="2139769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3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19FF0A-9315-3E29-F370-8C8C281371C1}"/>
                  </a:ext>
                </a:extLst>
              </p:cNvPr>
              <p:cNvSpPr/>
              <p:nvPr/>
            </p:nvSpPr>
            <p:spPr>
              <a:xfrm>
                <a:off x="9976015" y="1959002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5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3832A07-BB07-0A70-45A9-A54629AF153A}"/>
                  </a:ext>
                </a:extLst>
              </p:cNvPr>
              <p:cNvSpPr/>
              <p:nvPr/>
            </p:nvSpPr>
            <p:spPr>
              <a:xfrm>
                <a:off x="8043210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184DB1D-3C7C-268F-D7FA-729001F72199}"/>
                  </a:ext>
                </a:extLst>
              </p:cNvPr>
              <p:cNvSpPr/>
              <p:nvPr/>
            </p:nvSpPr>
            <p:spPr>
              <a:xfrm>
                <a:off x="9599388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EA1B62F-FD14-870B-FA68-B9DF10213C01}"/>
                  </a:ext>
                </a:extLst>
              </p:cNvPr>
              <p:cNvSpPr/>
              <p:nvPr/>
            </p:nvSpPr>
            <p:spPr>
              <a:xfrm>
                <a:off x="10768190" y="3766173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2</a:t>
                </a:r>
              </a:p>
            </p:txBody>
          </p: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CF0C9E0-6DF3-DC43-011F-CC8C12DE3D38}"/>
                </a:ext>
              </a:extLst>
            </p:cNvPr>
            <p:cNvSpPr/>
            <p:nvPr/>
          </p:nvSpPr>
          <p:spPr>
            <a:xfrm>
              <a:off x="8567063" y="1009268"/>
              <a:ext cx="1229632" cy="64078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Graph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41C325F-361F-B1B4-636F-D4C4D0F4EB60}"/>
                </a:ext>
              </a:extLst>
            </p:cNvPr>
            <p:cNvSpPr/>
            <p:nvPr/>
          </p:nvSpPr>
          <p:spPr>
            <a:xfrm>
              <a:off x="5794601" y="4318641"/>
              <a:ext cx="4187869" cy="54249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Tìm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đường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đi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từ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a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đến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c?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8B307C-3D8D-CBE3-BD37-65127690EA3F}"/>
              </a:ext>
            </a:extLst>
          </p:cNvPr>
          <p:cNvGrpSpPr/>
          <p:nvPr/>
        </p:nvGrpSpPr>
        <p:grpSpPr>
          <a:xfrm>
            <a:off x="4214534" y="2316951"/>
            <a:ext cx="2509884" cy="482761"/>
            <a:chOff x="4733040" y="2316080"/>
            <a:chExt cx="2509884" cy="4827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D0C7C0-80D5-BFDB-77CF-49AB85576DCA}"/>
                </a:ext>
              </a:extLst>
            </p:cNvPr>
            <p:cNvGrpSpPr/>
            <p:nvPr/>
          </p:nvGrpSpPr>
          <p:grpSpPr>
            <a:xfrm>
              <a:off x="4733040" y="2316080"/>
              <a:ext cx="1524378" cy="481444"/>
              <a:chOff x="4426377" y="2651851"/>
              <a:chExt cx="1524378" cy="481444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1EDD164-86A5-7DEE-A10E-6B93489A34D0}"/>
                  </a:ext>
                </a:extLst>
              </p:cNvPr>
              <p:cNvSpPr/>
              <p:nvPr/>
            </p:nvSpPr>
            <p:spPr>
              <a:xfrm>
                <a:off x="5404655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D332F08-53D6-E32E-DD95-0639F3BAEE69}"/>
                  </a:ext>
                </a:extLst>
              </p:cNvPr>
              <p:cNvSpPr/>
              <p:nvPr/>
            </p:nvSpPr>
            <p:spPr>
              <a:xfrm>
                <a:off x="4426377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6981385-5752-6D1E-BFEE-2C9D71D953E3}"/>
                  </a:ext>
                </a:extLst>
              </p:cNvPr>
              <p:cNvCxnSpPr/>
              <p:nvPr/>
            </p:nvCxnSpPr>
            <p:spPr>
              <a:xfrm>
                <a:off x="4987727" y="2890384"/>
                <a:ext cx="400477" cy="2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D329E7-7ECB-1E9E-1636-D0AC3987F6FE}"/>
                </a:ext>
              </a:extLst>
            </p:cNvPr>
            <p:cNvSpPr/>
            <p:nvPr/>
          </p:nvSpPr>
          <p:spPr>
            <a:xfrm>
              <a:off x="6696824" y="2317397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665040-1B0F-DEC5-9DAA-CA1F08C52E56}"/>
                </a:ext>
              </a:extLst>
            </p:cNvPr>
            <p:cNvCxnSpPr/>
            <p:nvPr/>
          </p:nvCxnSpPr>
          <p:spPr>
            <a:xfrm>
              <a:off x="6279896" y="2555930"/>
              <a:ext cx="400477" cy="2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487DB7-2F6E-85F9-D903-E4B12DD0BCC0}"/>
              </a:ext>
            </a:extLst>
          </p:cNvPr>
          <p:cNvGrpSpPr/>
          <p:nvPr/>
        </p:nvGrpSpPr>
        <p:grpSpPr>
          <a:xfrm>
            <a:off x="4214534" y="3339058"/>
            <a:ext cx="2509884" cy="482761"/>
            <a:chOff x="4733040" y="2316080"/>
            <a:chExt cx="2509884" cy="48276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F2D1D1D-95D7-03E9-6669-7ADB2DA79E2C}"/>
                </a:ext>
              </a:extLst>
            </p:cNvPr>
            <p:cNvGrpSpPr/>
            <p:nvPr/>
          </p:nvGrpSpPr>
          <p:grpSpPr>
            <a:xfrm>
              <a:off x="4733040" y="2316080"/>
              <a:ext cx="1524378" cy="481444"/>
              <a:chOff x="4426377" y="2651851"/>
              <a:chExt cx="1524378" cy="48144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15ABD3-B23A-1363-1177-FD8B2B812F49}"/>
                  </a:ext>
                </a:extLst>
              </p:cNvPr>
              <p:cNvSpPr/>
              <p:nvPr/>
            </p:nvSpPr>
            <p:spPr>
              <a:xfrm>
                <a:off x="5404655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6750FA5-66B1-EA70-62C4-B8AEEE40F742}"/>
                  </a:ext>
                </a:extLst>
              </p:cNvPr>
              <p:cNvSpPr/>
              <p:nvPr/>
            </p:nvSpPr>
            <p:spPr>
              <a:xfrm>
                <a:off x="4426377" y="2651851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374ED22-8DF4-62E4-2410-6308EE8B1D49}"/>
                  </a:ext>
                </a:extLst>
              </p:cNvPr>
              <p:cNvCxnSpPr/>
              <p:nvPr/>
            </p:nvCxnSpPr>
            <p:spPr>
              <a:xfrm>
                <a:off x="4987727" y="2890384"/>
                <a:ext cx="400477" cy="2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D5DD77-CF3B-0E42-98CA-7C3797BFBD9F}"/>
                </a:ext>
              </a:extLst>
            </p:cNvPr>
            <p:cNvSpPr/>
            <p:nvPr/>
          </p:nvSpPr>
          <p:spPr>
            <a:xfrm>
              <a:off x="6696824" y="2317397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98DD2A-3176-A892-EA8E-6E1AE5C6E4CD}"/>
                </a:ext>
              </a:extLst>
            </p:cNvPr>
            <p:cNvCxnSpPr/>
            <p:nvPr/>
          </p:nvCxnSpPr>
          <p:spPr>
            <a:xfrm>
              <a:off x="6279896" y="2555930"/>
              <a:ext cx="400477" cy="2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8214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9224681" y="806824"/>
            <a:ext cx="2124636" cy="80681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304884" y="388687"/>
            <a:ext cx="8919797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PHÂN TÍCH VÀ THIẾT KẾ HỆ THỐNG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0BB028-0325-589E-9BB5-B42275E67E8C}"/>
              </a:ext>
            </a:extLst>
          </p:cNvPr>
          <p:cNvSpPr/>
          <p:nvPr/>
        </p:nvSpPr>
        <p:spPr>
          <a:xfrm>
            <a:off x="406403" y="1254371"/>
            <a:ext cx="1140008" cy="1029203"/>
          </a:xfrm>
          <a:prstGeom prst="ellips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b="1" i="0" dirty="0">
                <a:solidFill>
                  <a:srgbClr val="0070C0"/>
                </a:solidFill>
                <a:effectLst/>
                <a:latin typeface="K2D" panose="020B0604020202020204" charset="-34"/>
                <a:cs typeface="K2D" panose="020B0604020202020204" charset="-34"/>
              </a:rPr>
              <a:t>01</a:t>
            </a:r>
            <a:endParaRPr lang="en-US" sz="3500" b="1" dirty="0">
              <a:solidFill>
                <a:srgbClr val="0070C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0369B-1002-54C5-4F35-6A3A8CF170AE}"/>
              </a:ext>
            </a:extLst>
          </p:cNvPr>
          <p:cNvSpPr/>
          <p:nvPr/>
        </p:nvSpPr>
        <p:spPr>
          <a:xfrm>
            <a:off x="1391770" y="1590548"/>
            <a:ext cx="309282" cy="32273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D4CD56-3608-368B-5236-EEB0DA8230CC}"/>
              </a:ext>
            </a:extLst>
          </p:cNvPr>
          <p:cNvCxnSpPr>
            <a:stCxn id="15" idx="6"/>
          </p:cNvCxnSpPr>
          <p:nvPr/>
        </p:nvCxnSpPr>
        <p:spPr>
          <a:xfrm>
            <a:off x="1701052" y="1751913"/>
            <a:ext cx="275666" cy="965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DADFBC-EF98-9194-F02D-A67FBEB497E4}"/>
              </a:ext>
            </a:extLst>
          </p:cNvPr>
          <p:cNvGrpSpPr/>
          <p:nvPr/>
        </p:nvGrpSpPr>
        <p:grpSpPr>
          <a:xfrm>
            <a:off x="1976718" y="1394371"/>
            <a:ext cx="4430133" cy="760624"/>
            <a:chOff x="1976718" y="1394371"/>
            <a:chExt cx="4430133" cy="76062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40990E4-74C0-4AF1-3616-3892FB3AA871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53E59EE-9E6F-13EF-B051-3B2166B263C4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500" b="1" dirty="0" err="1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Phân</a:t>
              </a:r>
              <a:r>
                <a:rPr lang="en-US" sz="3500" b="1" dirty="0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3500" b="1" dirty="0" err="1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tích</a:t>
              </a:r>
              <a:r>
                <a:rPr lang="en-US" sz="3500" b="1" dirty="0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3500" b="1" dirty="0" err="1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hệ</a:t>
              </a:r>
              <a:r>
                <a:rPr lang="en-US" sz="3500" b="1" dirty="0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3500" b="1" dirty="0" err="1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thống</a:t>
              </a:r>
              <a:endParaRPr lang="en-US" sz="3500" b="1" dirty="0">
                <a:solidFill>
                  <a:srgbClr val="0070C0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1CE1E-F462-9980-41F8-42903006B4ED}"/>
              </a:ext>
            </a:extLst>
          </p:cNvPr>
          <p:cNvGrpSpPr/>
          <p:nvPr/>
        </p:nvGrpSpPr>
        <p:grpSpPr>
          <a:xfrm>
            <a:off x="2232212" y="2802514"/>
            <a:ext cx="3863787" cy="760624"/>
            <a:chOff x="1976718" y="1394371"/>
            <a:chExt cx="4430133" cy="76062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EE98472-C019-CFAC-DAE7-DA663FC5F125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F79E75-CFD4-CFA4-2961-560B43FDF9AC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Yêu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cầu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chức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năng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98B8767-42BF-3486-4FD5-D09A806A0094}"/>
              </a:ext>
            </a:extLst>
          </p:cNvPr>
          <p:cNvGrpSpPr/>
          <p:nvPr/>
        </p:nvGrpSpPr>
        <p:grpSpPr>
          <a:xfrm>
            <a:off x="6662038" y="2973208"/>
            <a:ext cx="4662863" cy="455792"/>
            <a:chOff x="1976718" y="1394371"/>
            <a:chExt cx="4430133" cy="76062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D166739-F514-AB69-2D9F-54182204691B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35B47F6-CFA6-381D-1140-D40D066945F4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Hiển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thị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bản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đồ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tương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tác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948C6A-BBF5-FD8C-AAD7-0D77CCBB1339}"/>
              </a:ext>
            </a:extLst>
          </p:cNvPr>
          <p:cNvGrpSpPr/>
          <p:nvPr/>
        </p:nvGrpSpPr>
        <p:grpSpPr>
          <a:xfrm>
            <a:off x="6662038" y="2253422"/>
            <a:ext cx="4662863" cy="455792"/>
            <a:chOff x="1976718" y="1394371"/>
            <a:chExt cx="4430133" cy="760624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27D778-06D8-A064-C123-23BFFCD33F52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A40E942-8273-3BA9-7338-AA4DBDCA7D91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Cung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cấp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thông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tin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75FF7D-37E8-F2D0-8F56-A824A58C138F}"/>
              </a:ext>
            </a:extLst>
          </p:cNvPr>
          <p:cNvGrpSpPr/>
          <p:nvPr/>
        </p:nvGrpSpPr>
        <p:grpSpPr>
          <a:xfrm>
            <a:off x="6686453" y="3686857"/>
            <a:ext cx="4662863" cy="455792"/>
            <a:chOff x="1976718" y="1394371"/>
            <a:chExt cx="4430133" cy="760624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CB3A949-65B9-B789-AE3B-6F3F8185455C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D12B64F-2C84-5FE2-383A-6F1E5C45C58D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Hiển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thị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kết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quả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A5011EF-B043-2CC6-FE31-4C9CB8E42C81}"/>
              </a:ext>
            </a:extLst>
          </p:cNvPr>
          <p:cNvGrpSpPr/>
          <p:nvPr/>
        </p:nvGrpSpPr>
        <p:grpSpPr>
          <a:xfrm>
            <a:off x="2252442" y="4229535"/>
            <a:ext cx="3863787" cy="760624"/>
            <a:chOff x="1976718" y="1394371"/>
            <a:chExt cx="4430133" cy="76062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CA77515-0DE4-04CC-A103-6C44CE9BD7F0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2DC6C1D4-FAF9-3051-E448-F95B0C12A6AE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Yêu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cầu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phi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chức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năng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946940-402B-30A7-07B8-564F03542FC7}"/>
              </a:ext>
            </a:extLst>
          </p:cNvPr>
          <p:cNvGrpSpPr/>
          <p:nvPr/>
        </p:nvGrpSpPr>
        <p:grpSpPr>
          <a:xfrm>
            <a:off x="6662039" y="4193825"/>
            <a:ext cx="4662862" cy="836607"/>
            <a:chOff x="1976719" y="1394371"/>
            <a:chExt cx="4430132" cy="760624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DC6709F3-145A-4514-87C9-0EC19C969FD9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79FC0522-E38F-F998-7877-EC71D695F04C}"/>
                </a:ext>
              </a:extLst>
            </p:cNvPr>
            <p:cNvSpPr/>
            <p:nvPr/>
          </p:nvSpPr>
          <p:spPr>
            <a:xfrm>
              <a:off x="1976719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Giao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diện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</a:p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thân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thiện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người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dùng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156ACE2-4B63-3D9D-DAAC-FF951CE48324}"/>
              </a:ext>
            </a:extLst>
          </p:cNvPr>
          <p:cNvCxnSpPr>
            <a:cxnSpLocks/>
          </p:cNvCxnSpPr>
          <p:nvPr/>
        </p:nvCxnSpPr>
        <p:spPr>
          <a:xfrm>
            <a:off x="1838885" y="1749523"/>
            <a:ext cx="0" cy="422455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713537-A16F-16C0-F85E-B5F4B8AF957C}"/>
              </a:ext>
            </a:extLst>
          </p:cNvPr>
          <p:cNvCxnSpPr>
            <a:stCxn id="33" idx="1"/>
          </p:cNvCxnSpPr>
          <p:nvPr/>
        </p:nvCxnSpPr>
        <p:spPr>
          <a:xfrm flipH="1">
            <a:off x="1838885" y="3157666"/>
            <a:ext cx="39332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7581B80-52A4-5B6B-7D1E-421D0BAC4F84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1859114" y="4584687"/>
            <a:ext cx="39332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55D9FA1-CB22-9C1F-93E1-338514206B2A}"/>
              </a:ext>
            </a:extLst>
          </p:cNvPr>
          <p:cNvCxnSpPr>
            <a:cxnSpLocks/>
          </p:cNvCxnSpPr>
          <p:nvPr/>
        </p:nvCxnSpPr>
        <p:spPr>
          <a:xfrm>
            <a:off x="6477000" y="2466241"/>
            <a:ext cx="0" cy="143343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5B3F98-5461-A84F-DAE4-76E587DE7BB3}"/>
              </a:ext>
            </a:extLst>
          </p:cNvPr>
          <p:cNvCxnSpPr>
            <a:endCxn id="47" idx="1"/>
          </p:cNvCxnSpPr>
          <p:nvPr/>
        </p:nvCxnSpPr>
        <p:spPr>
          <a:xfrm>
            <a:off x="6477000" y="3899676"/>
            <a:ext cx="209453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05B22BD-F028-4702-382A-48A935F2A8E7}"/>
              </a:ext>
            </a:extLst>
          </p:cNvPr>
          <p:cNvCxnSpPr>
            <a:cxnSpLocks/>
          </p:cNvCxnSpPr>
          <p:nvPr/>
        </p:nvCxnSpPr>
        <p:spPr>
          <a:xfrm>
            <a:off x="6477000" y="2466240"/>
            <a:ext cx="18503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D4C43-2CA8-C5D2-0B2D-6E36E6750E9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477000" y="3186028"/>
            <a:ext cx="18503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B2957F5-3283-FED5-22F9-3A8AC2446472}"/>
              </a:ext>
            </a:extLst>
          </p:cNvPr>
          <p:cNvCxnSpPr>
            <a:cxnSpLocks/>
          </p:cNvCxnSpPr>
          <p:nvPr/>
        </p:nvCxnSpPr>
        <p:spPr>
          <a:xfrm>
            <a:off x="6055538" y="3182958"/>
            <a:ext cx="4214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48BB008-26EE-21DA-DDD7-D414A8D26098}"/>
              </a:ext>
            </a:extLst>
          </p:cNvPr>
          <p:cNvCxnSpPr>
            <a:cxnSpLocks/>
            <a:stCxn id="55" idx="3"/>
            <a:endCxn id="70" idx="1"/>
          </p:cNvCxnSpPr>
          <p:nvPr/>
        </p:nvCxnSpPr>
        <p:spPr>
          <a:xfrm flipV="1">
            <a:off x="6075768" y="4584455"/>
            <a:ext cx="586271" cy="2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CF1632F-5073-07A7-9C6B-B56E40FBEB44}"/>
              </a:ext>
            </a:extLst>
          </p:cNvPr>
          <p:cNvGrpSpPr/>
          <p:nvPr/>
        </p:nvGrpSpPr>
        <p:grpSpPr>
          <a:xfrm>
            <a:off x="2272673" y="5606236"/>
            <a:ext cx="3863787" cy="760624"/>
            <a:chOff x="1976718" y="1394371"/>
            <a:chExt cx="4430133" cy="760624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864F96D-D39D-1C3D-B9FD-D6072D596978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C650D659-A381-0809-0F8B-FD19DCBF1549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Khó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khăn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2BB210E-4B84-A4F3-3F26-980E66073639}"/>
              </a:ext>
            </a:extLst>
          </p:cNvPr>
          <p:cNvCxnSpPr>
            <a:cxnSpLocks/>
          </p:cNvCxnSpPr>
          <p:nvPr/>
        </p:nvCxnSpPr>
        <p:spPr>
          <a:xfrm flipH="1">
            <a:off x="1838885" y="5974075"/>
            <a:ext cx="43378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82D74FC-1465-CE73-ED81-83F2A6B2D0ED}"/>
              </a:ext>
            </a:extLst>
          </p:cNvPr>
          <p:cNvGrpSpPr/>
          <p:nvPr/>
        </p:nvGrpSpPr>
        <p:grpSpPr>
          <a:xfrm>
            <a:off x="6682270" y="5632706"/>
            <a:ext cx="4662862" cy="836607"/>
            <a:chOff x="1976719" y="1394371"/>
            <a:chExt cx="4430132" cy="760624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2BE96802-58A8-8719-1A2F-63912C275DFA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E433130C-E380-BFC1-EA13-557755E38953}"/>
                </a:ext>
              </a:extLst>
            </p:cNvPr>
            <p:cNvSpPr/>
            <p:nvPr/>
          </p:nvSpPr>
          <p:spPr>
            <a:xfrm>
              <a:off x="1976719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Yêu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cầu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dữ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liệu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tải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lên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280F91B-53EA-FF01-9738-BC05BB59F60B}"/>
              </a:ext>
            </a:extLst>
          </p:cNvPr>
          <p:cNvCxnSpPr>
            <a:cxnSpLocks/>
            <a:endCxn id="118" idx="1"/>
          </p:cNvCxnSpPr>
          <p:nvPr/>
        </p:nvCxnSpPr>
        <p:spPr>
          <a:xfrm flipV="1">
            <a:off x="6095999" y="6023336"/>
            <a:ext cx="586271" cy="2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6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DBDC4A-3276-AB8F-6A34-0252DF82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50" y="349623"/>
            <a:ext cx="3124115" cy="86568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NỘI D</a:t>
            </a:r>
            <a:r>
              <a:rPr lang="en-US" dirty="0">
                <a:solidFill>
                  <a:srgbClr val="002060"/>
                </a:solidFill>
              </a:rPr>
              <a:t>U</a:t>
            </a:r>
            <a:r>
              <a:rPr lang="en-US" sz="4000" dirty="0">
                <a:solidFill>
                  <a:srgbClr val="002060"/>
                </a:solidFill>
              </a:rPr>
              <a:t>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0BD313-77A3-586E-50B9-D0517E0D06CD}"/>
              </a:ext>
            </a:extLst>
          </p:cNvPr>
          <p:cNvGrpSpPr/>
          <p:nvPr/>
        </p:nvGrpSpPr>
        <p:grpSpPr>
          <a:xfrm>
            <a:off x="2256907" y="1546412"/>
            <a:ext cx="8312481" cy="591670"/>
            <a:chOff x="2256907" y="1546412"/>
            <a:chExt cx="8312481" cy="59167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9C93280-D986-B1E4-4C4C-A3207EDD2851}"/>
                </a:ext>
              </a:extLst>
            </p:cNvPr>
            <p:cNvSpPr/>
            <p:nvPr/>
          </p:nvSpPr>
          <p:spPr>
            <a:xfrm>
              <a:off x="2256907" y="1546412"/>
              <a:ext cx="806823" cy="5916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01</a:t>
              </a:r>
              <a:endParaRPr lang="en-US" sz="24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E37658B-B3F0-929F-E0DA-F733238588C6}"/>
                </a:ext>
              </a:extLst>
            </p:cNvPr>
            <p:cNvSpPr/>
            <p:nvPr/>
          </p:nvSpPr>
          <p:spPr>
            <a:xfrm>
              <a:off x="3415553" y="1546412"/>
              <a:ext cx="7153835" cy="5916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Giới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thiệu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đề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tài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E9BE7B-2B93-9EEB-0671-3BEB34807C07}"/>
              </a:ext>
            </a:extLst>
          </p:cNvPr>
          <p:cNvGrpSpPr/>
          <p:nvPr/>
        </p:nvGrpSpPr>
        <p:grpSpPr>
          <a:xfrm>
            <a:off x="2256907" y="2438401"/>
            <a:ext cx="8312481" cy="591670"/>
            <a:chOff x="2256907" y="2438401"/>
            <a:chExt cx="8312481" cy="59167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D68E252-D3DA-BC5B-A068-1E1E87A132A3}"/>
                </a:ext>
              </a:extLst>
            </p:cNvPr>
            <p:cNvSpPr/>
            <p:nvPr/>
          </p:nvSpPr>
          <p:spPr>
            <a:xfrm>
              <a:off x="2256907" y="2438401"/>
              <a:ext cx="806823" cy="5916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02</a:t>
              </a:r>
              <a:endParaRPr lang="en-US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69B718-CA19-227E-491E-7B66501411C6}"/>
                </a:ext>
              </a:extLst>
            </p:cNvPr>
            <p:cNvSpPr/>
            <p:nvPr/>
          </p:nvSpPr>
          <p:spPr>
            <a:xfrm>
              <a:off x="3415553" y="2438401"/>
              <a:ext cx="7153835" cy="5916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Cơ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sở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lý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thuyết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667D2-F1A4-82EF-9CA0-5FA95B5D664D}"/>
              </a:ext>
            </a:extLst>
          </p:cNvPr>
          <p:cNvGrpSpPr/>
          <p:nvPr/>
        </p:nvGrpSpPr>
        <p:grpSpPr>
          <a:xfrm>
            <a:off x="2256907" y="3325909"/>
            <a:ext cx="8312481" cy="591670"/>
            <a:chOff x="2256907" y="1546412"/>
            <a:chExt cx="8312481" cy="59167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AA3B649-3075-6A5D-A7C7-1867687D8B1A}"/>
                </a:ext>
              </a:extLst>
            </p:cNvPr>
            <p:cNvSpPr/>
            <p:nvPr/>
          </p:nvSpPr>
          <p:spPr>
            <a:xfrm>
              <a:off x="2256907" y="1546412"/>
              <a:ext cx="806823" cy="5916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03</a:t>
              </a:r>
              <a:endParaRPr lang="en-US" sz="240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AC2B4A8-62E8-FD90-2258-130931848675}"/>
                </a:ext>
              </a:extLst>
            </p:cNvPr>
            <p:cNvSpPr/>
            <p:nvPr/>
          </p:nvSpPr>
          <p:spPr>
            <a:xfrm>
              <a:off x="3415553" y="1546412"/>
              <a:ext cx="7153835" cy="5916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Phân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tích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và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thiết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kế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hệ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thống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12AEA5-0595-BA16-0CCF-E694C9C14C31}"/>
              </a:ext>
            </a:extLst>
          </p:cNvPr>
          <p:cNvGrpSpPr/>
          <p:nvPr/>
        </p:nvGrpSpPr>
        <p:grpSpPr>
          <a:xfrm>
            <a:off x="2256907" y="4213417"/>
            <a:ext cx="8312481" cy="591670"/>
            <a:chOff x="2256907" y="1546412"/>
            <a:chExt cx="8312481" cy="59167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411182C-DFD1-43E9-1372-0AAADBD6A646}"/>
                </a:ext>
              </a:extLst>
            </p:cNvPr>
            <p:cNvSpPr/>
            <p:nvPr/>
          </p:nvSpPr>
          <p:spPr>
            <a:xfrm>
              <a:off x="2256907" y="1546412"/>
              <a:ext cx="806823" cy="5916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04</a:t>
              </a:r>
              <a:endParaRPr lang="en-US" sz="2400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CFDB4BF-8649-1BDA-C9F3-005AE8AC28F0}"/>
                </a:ext>
              </a:extLst>
            </p:cNvPr>
            <p:cNvSpPr/>
            <p:nvPr/>
          </p:nvSpPr>
          <p:spPr>
            <a:xfrm>
              <a:off x="3415553" y="1546412"/>
              <a:ext cx="7153835" cy="5916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Kết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quả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9D84FE-02E0-1856-A3B7-728A8D7F8C0D}"/>
              </a:ext>
            </a:extLst>
          </p:cNvPr>
          <p:cNvGrpSpPr/>
          <p:nvPr/>
        </p:nvGrpSpPr>
        <p:grpSpPr>
          <a:xfrm>
            <a:off x="2256907" y="5100925"/>
            <a:ext cx="8312481" cy="591670"/>
            <a:chOff x="2256907" y="1546412"/>
            <a:chExt cx="8312481" cy="59167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BC565E7-CD2E-629E-3901-A53EC162BFD0}"/>
                </a:ext>
              </a:extLst>
            </p:cNvPr>
            <p:cNvSpPr/>
            <p:nvPr/>
          </p:nvSpPr>
          <p:spPr>
            <a:xfrm>
              <a:off x="2256907" y="1546412"/>
              <a:ext cx="806823" cy="5916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05</a:t>
              </a:r>
              <a:endParaRPr lang="en-US" sz="24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BF9938C-BE33-4E4C-C253-BF641F254E38}"/>
                </a:ext>
              </a:extLst>
            </p:cNvPr>
            <p:cNvSpPr/>
            <p:nvPr/>
          </p:nvSpPr>
          <p:spPr>
            <a:xfrm>
              <a:off x="3415553" y="1546412"/>
              <a:ext cx="7153835" cy="5916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Đánh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giá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và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hướng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phát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triển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C106092-9A5A-7015-EC11-F6E471FABD12}"/>
              </a:ext>
            </a:extLst>
          </p:cNvPr>
          <p:cNvSpPr/>
          <p:nvPr/>
        </p:nvSpPr>
        <p:spPr>
          <a:xfrm>
            <a:off x="3294529" y="806824"/>
            <a:ext cx="8054789" cy="80682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5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9224681" y="806824"/>
            <a:ext cx="2124636" cy="80681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304884" y="388687"/>
            <a:ext cx="8919797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PHÂN TÍCH VÀ THIẾT KẾ HỆ THỐNG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0BB028-0325-589E-9BB5-B42275E67E8C}"/>
              </a:ext>
            </a:extLst>
          </p:cNvPr>
          <p:cNvSpPr/>
          <p:nvPr/>
        </p:nvSpPr>
        <p:spPr>
          <a:xfrm>
            <a:off x="406403" y="1254371"/>
            <a:ext cx="1140008" cy="1029203"/>
          </a:xfrm>
          <a:prstGeom prst="ellips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b="1" i="0" dirty="0">
                <a:solidFill>
                  <a:srgbClr val="0070C0"/>
                </a:solidFill>
                <a:effectLst/>
                <a:latin typeface="K2D" panose="020B0604020202020204" charset="-34"/>
                <a:cs typeface="K2D" panose="020B0604020202020204" charset="-34"/>
              </a:rPr>
              <a:t>02</a:t>
            </a:r>
            <a:endParaRPr lang="en-US" sz="3500" b="1" dirty="0">
              <a:solidFill>
                <a:srgbClr val="0070C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0369B-1002-54C5-4F35-6A3A8CF170AE}"/>
              </a:ext>
            </a:extLst>
          </p:cNvPr>
          <p:cNvSpPr/>
          <p:nvPr/>
        </p:nvSpPr>
        <p:spPr>
          <a:xfrm>
            <a:off x="1391770" y="1590548"/>
            <a:ext cx="309282" cy="32273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D4CD56-3608-368B-5236-EEB0DA8230CC}"/>
              </a:ext>
            </a:extLst>
          </p:cNvPr>
          <p:cNvCxnSpPr>
            <a:stCxn id="15" idx="6"/>
          </p:cNvCxnSpPr>
          <p:nvPr/>
        </p:nvCxnSpPr>
        <p:spPr>
          <a:xfrm>
            <a:off x="1701052" y="1751913"/>
            <a:ext cx="275666" cy="965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DADFBC-EF98-9194-F02D-A67FBEB497E4}"/>
              </a:ext>
            </a:extLst>
          </p:cNvPr>
          <p:cNvGrpSpPr/>
          <p:nvPr/>
        </p:nvGrpSpPr>
        <p:grpSpPr>
          <a:xfrm>
            <a:off x="1976718" y="1394371"/>
            <a:ext cx="4430133" cy="760624"/>
            <a:chOff x="1976718" y="1394371"/>
            <a:chExt cx="4430133" cy="76062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40990E4-74C0-4AF1-3616-3892FB3AA871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53E59EE-9E6F-13EF-B051-3B2166B263C4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500" b="1" dirty="0" err="1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Thiết</a:t>
              </a:r>
              <a:r>
                <a:rPr lang="en-US" sz="3500" b="1" dirty="0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3500" b="1" dirty="0" err="1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kế</a:t>
              </a:r>
              <a:r>
                <a:rPr lang="en-US" sz="3500" b="1" dirty="0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3500" b="1" dirty="0" err="1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hệ</a:t>
              </a:r>
              <a:r>
                <a:rPr lang="en-US" sz="3500" b="1" dirty="0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3500" b="1" dirty="0" err="1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thống</a:t>
              </a:r>
              <a:endParaRPr lang="en-US" sz="3500" b="1" dirty="0">
                <a:solidFill>
                  <a:srgbClr val="0070C0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98B8767-42BF-3486-4FD5-D09A806A0094}"/>
              </a:ext>
            </a:extLst>
          </p:cNvPr>
          <p:cNvGrpSpPr/>
          <p:nvPr/>
        </p:nvGrpSpPr>
        <p:grpSpPr>
          <a:xfrm>
            <a:off x="6662038" y="2973208"/>
            <a:ext cx="4662863" cy="455792"/>
            <a:chOff x="1976718" y="1394371"/>
            <a:chExt cx="4430133" cy="76062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D166739-F514-AB69-2D9F-54182204691B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35B47F6-CFA6-381D-1140-D40D066945F4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Khu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vực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thông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tin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tìm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kiếm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948C6A-BBF5-FD8C-AAD7-0D77CCBB1339}"/>
              </a:ext>
            </a:extLst>
          </p:cNvPr>
          <p:cNvGrpSpPr/>
          <p:nvPr/>
        </p:nvGrpSpPr>
        <p:grpSpPr>
          <a:xfrm>
            <a:off x="6662038" y="2253422"/>
            <a:ext cx="4662863" cy="455792"/>
            <a:chOff x="1976718" y="1394371"/>
            <a:chExt cx="4430133" cy="760624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B27D778-06D8-A064-C123-23BFFCD33F52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A40E942-8273-3BA9-7338-AA4DBDCA7D91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Khu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vực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tải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dữ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liệu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75FF7D-37E8-F2D0-8F56-A824A58C138F}"/>
              </a:ext>
            </a:extLst>
          </p:cNvPr>
          <p:cNvGrpSpPr/>
          <p:nvPr/>
        </p:nvGrpSpPr>
        <p:grpSpPr>
          <a:xfrm>
            <a:off x="6686453" y="3686857"/>
            <a:ext cx="4662863" cy="455792"/>
            <a:chOff x="1976718" y="1394371"/>
            <a:chExt cx="4430133" cy="760624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CB3A949-65B9-B789-AE3B-6F3F8185455C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D12B64F-2C84-5FE2-383A-6F1E5C45C58D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Khu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vực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hiển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thị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hàm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h(n)</a:t>
              </a: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156ACE2-4B63-3D9D-DAAC-FF951CE48324}"/>
              </a:ext>
            </a:extLst>
          </p:cNvPr>
          <p:cNvCxnSpPr>
            <a:cxnSpLocks/>
          </p:cNvCxnSpPr>
          <p:nvPr/>
        </p:nvCxnSpPr>
        <p:spPr>
          <a:xfrm>
            <a:off x="1838885" y="1749523"/>
            <a:ext cx="0" cy="422455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713537-A16F-16C0-F85E-B5F4B8AF957C}"/>
              </a:ext>
            </a:extLst>
          </p:cNvPr>
          <p:cNvCxnSpPr>
            <a:stCxn id="33" idx="1"/>
          </p:cNvCxnSpPr>
          <p:nvPr/>
        </p:nvCxnSpPr>
        <p:spPr>
          <a:xfrm flipH="1">
            <a:off x="1814471" y="3868848"/>
            <a:ext cx="39332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55D9FA1-CB22-9C1F-93E1-338514206B2A}"/>
              </a:ext>
            </a:extLst>
          </p:cNvPr>
          <p:cNvCxnSpPr>
            <a:cxnSpLocks/>
          </p:cNvCxnSpPr>
          <p:nvPr/>
        </p:nvCxnSpPr>
        <p:spPr>
          <a:xfrm>
            <a:off x="6477000" y="2466241"/>
            <a:ext cx="0" cy="284649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5B3F98-5461-A84F-DAE4-76E587DE7BB3}"/>
              </a:ext>
            </a:extLst>
          </p:cNvPr>
          <p:cNvCxnSpPr>
            <a:endCxn id="47" idx="1"/>
          </p:cNvCxnSpPr>
          <p:nvPr/>
        </p:nvCxnSpPr>
        <p:spPr>
          <a:xfrm>
            <a:off x="6477000" y="3899676"/>
            <a:ext cx="209453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05B22BD-F028-4702-382A-48A935F2A8E7}"/>
              </a:ext>
            </a:extLst>
          </p:cNvPr>
          <p:cNvCxnSpPr>
            <a:cxnSpLocks/>
          </p:cNvCxnSpPr>
          <p:nvPr/>
        </p:nvCxnSpPr>
        <p:spPr>
          <a:xfrm>
            <a:off x="6477000" y="2466240"/>
            <a:ext cx="18503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D4C43-2CA8-C5D2-0B2D-6E36E6750E9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477000" y="3186028"/>
            <a:ext cx="18503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1CE1E-F462-9980-41F8-42903006B4ED}"/>
              </a:ext>
            </a:extLst>
          </p:cNvPr>
          <p:cNvGrpSpPr/>
          <p:nvPr/>
        </p:nvGrpSpPr>
        <p:grpSpPr>
          <a:xfrm>
            <a:off x="2207798" y="3513696"/>
            <a:ext cx="3863787" cy="760624"/>
            <a:chOff x="1976718" y="1394371"/>
            <a:chExt cx="4430133" cy="76062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EE98472-C019-CFAC-DAE7-DA663FC5F125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F79E75-CFD4-CFA4-2961-560B43FDF9AC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Thiết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kế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giao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diện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B2957F5-3283-FED5-22F9-3A8AC2446472}"/>
              </a:ext>
            </a:extLst>
          </p:cNvPr>
          <p:cNvCxnSpPr>
            <a:cxnSpLocks/>
          </p:cNvCxnSpPr>
          <p:nvPr/>
        </p:nvCxnSpPr>
        <p:spPr>
          <a:xfrm>
            <a:off x="6031124" y="3894140"/>
            <a:ext cx="4214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CF1632F-5073-07A7-9C6B-B56E40FBEB44}"/>
              </a:ext>
            </a:extLst>
          </p:cNvPr>
          <p:cNvGrpSpPr/>
          <p:nvPr/>
        </p:nvGrpSpPr>
        <p:grpSpPr>
          <a:xfrm>
            <a:off x="2272673" y="5606236"/>
            <a:ext cx="3863787" cy="760624"/>
            <a:chOff x="1976718" y="1394371"/>
            <a:chExt cx="4430133" cy="760624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864F96D-D39D-1C3D-B9FD-D6072D596978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C650D659-A381-0809-0F8B-FD19DCBF1549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Tập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kiểm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thử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2BB210E-4B84-A4F3-3F26-980E66073639}"/>
              </a:ext>
            </a:extLst>
          </p:cNvPr>
          <p:cNvCxnSpPr>
            <a:cxnSpLocks/>
          </p:cNvCxnSpPr>
          <p:nvPr/>
        </p:nvCxnSpPr>
        <p:spPr>
          <a:xfrm flipH="1">
            <a:off x="1838885" y="5974075"/>
            <a:ext cx="43378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82D74FC-1465-CE73-ED81-83F2A6B2D0ED}"/>
              </a:ext>
            </a:extLst>
          </p:cNvPr>
          <p:cNvGrpSpPr/>
          <p:nvPr/>
        </p:nvGrpSpPr>
        <p:grpSpPr>
          <a:xfrm>
            <a:off x="6682270" y="5632706"/>
            <a:ext cx="4662862" cy="836607"/>
            <a:chOff x="1976719" y="1394371"/>
            <a:chExt cx="4430132" cy="760624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2BE96802-58A8-8719-1A2F-63912C275DFA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E433130C-E380-BFC1-EA13-557755E38953}"/>
                </a:ext>
              </a:extLst>
            </p:cNvPr>
            <p:cNvSpPr/>
            <p:nvPr/>
          </p:nvSpPr>
          <p:spPr>
            <a:xfrm>
              <a:off x="1976719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Các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tập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test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khác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nhau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280F91B-53EA-FF01-9738-BC05BB59F60B}"/>
              </a:ext>
            </a:extLst>
          </p:cNvPr>
          <p:cNvCxnSpPr>
            <a:cxnSpLocks/>
            <a:endCxn id="118" idx="1"/>
          </p:cNvCxnSpPr>
          <p:nvPr/>
        </p:nvCxnSpPr>
        <p:spPr>
          <a:xfrm flipV="1">
            <a:off x="6095999" y="6023336"/>
            <a:ext cx="586271" cy="2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6DF151E-B4F1-B826-F563-2B73164AF74C}"/>
              </a:ext>
            </a:extLst>
          </p:cNvPr>
          <p:cNvGrpSpPr/>
          <p:nvPr/>
        </p:nvGrpSpPr>
        <p:grpSpPr>
          <a:xfrm>
            <a:off x="6682269" y="4406643"/>
            <a:ext cx="4662863" cy="455792"/>
            <a:chOff x="1976718" y="1394371"/>
            <a:chExt cx="4430133" cy="76062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574AC99-5C1C-6EE5-1AA9-5006D049E8DF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48E38C1-6DEC-FE7E-3F8B-9BAE792A86C3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Khu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vực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hiển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thị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đồ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thị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BF44885-9198-83CD-61BD-4BAEE2B19948}"/>
              </a:ext>
            </a:extLst>
          </p:cNvPr>
          <p:cNvGrpSpPr/>
          <p:nvPr/>
        </p:nvGrpSpPr>
        <p:grpSpPr>
          <a:xfrm>
            <a:off x="6686452" y="5069759"/>
            <a:ext cx="4662863" cy="455792"/>
            <a:chOff x="1976718" y="1394371"/>
            <a:chExt cx="4430133" cy="76062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418ED2B-F464-D284-9C5C-AA1A43B5CD2C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F8828BB-5966-9CDD-58E5-C06AA25816BC}"/>
                </a:ext>
              </a:extLst>
            </p:cNvPr>
            <p:cNvSpPr/>
            <p:nvPr/>
          </p:nvSpPr>
          <p:spPr>
            <a:xfrm>
              <a:off x="1976718" y="1394371"/>
              <a:ext cx="4383741" cy="71030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Khu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vực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hiển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thị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kết</a:t>
              </a:r>
              <a:r>
                <a: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quả</a:t>
              </a:r>
              <a:endParaRPr lang="en-US" sz="2400" b="1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BA6DAD-B3AE-5F62-FCFB-EC8B06811780}"/>
              </a:ext>
            </a:extLst>
          </p:cNvPr>
          <p:cNvCxnSpPr/>
          <p:nvPr/>
        </p:nvCxnSpPr>
        <p:spPr>
          <a:xfrm>
            <a:off x="6476999" y="4635644"/>
            <a:ext cx="209453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0CB1E7-D17C-C59E-FCFA-19E52ED0F2B9}"/>
              </a:ext>
            </a:extLst>
          </p:cNvPr>
          <p:cNvCxnSpPr/>
          <p:nvPr/>
        </p:nvCxnSpPr>
        <p:spPr>
          <a:xfrm>
            <a:off x="6467955" y="5304614"/>
            <a:ext cx="209453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7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9224681" y="806824"/>
            <a:ext cx="2124636" cy="80681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304884" y="388687"/>
            <a:ext cx="8919797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PHÂN TÍCH VÀ THIẾT KẾ HỆ THỐNG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0BB028-0325-589E-9BB5-B42275E67E8C}"/>
              </a:ext>
            </a:extLst>
          </p:cNvPr>
          <p:cNvSpPr/>
          <p:nvPr/>
        </p:nvSpPr>
        <p:spPr>
          <a:xfrm>
            <a:off x="406403" y="1254371"/>
            <a:ext cx="1140008" cy="1029203"/>
          </a:xfrm>
          <a:prstGeom prst="ellips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b="1" i="0" dirty="0">
                <a:solidFill>
                  <a:srgbClr val="0070C0"/>
                </a:solidFill>
                <a:effectLst/>
                <a:latin typeface="K2D" panose="020B0604020202020204" charset="-34"/>
                <a:cs typeface="K2D" panose="020B0604020202020204" charset="-34"/>
              </a:rPr>
              <a:t>03</a:t>
            </a:r>
            <a:endParaRPr lang="en-US" sz="3500" b="1" dirty="0">
              <a:solidFill>
                <a:srgbClr val="0070C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0369B-1002-54C5-4F35-6A3A8CF170AE}"/>
              </a:ext>
            </a:extLst>
          </p:cNvPr>
          <p:cNvSpPr/>
          <p:nvPr/>
        </p:nvSpPr>
        <p:spPr>
          <a:xfrm>
            <a:off x="1391770" y="1590548"/>
            <a:ext cx="309282" cy="32273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D4CD56-3608-368B-5236-EEB0DA8230CC}"/>
              </a:ext>
            </a:extLst>
          </p:cNvPr>
          <p:cNvCxnSpPr>
            <a:stCxn id="15" idx="6"/>
          </p:cNvCxnSpPr>
          <p:nvPr/>
        </p:nvCxnSpPr>
        <p:spPr>
          <a:xfrm>
            <a:off x="1701052" y="1751913"/>
            <a:ext cx="275666" cy="965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DADFBC-EF98-9194-F02D-A67FBEB497E4}"/>
              </a:ext>
            </a:extLst>
          </p:cNvPr>
          <p:cNvGrpSpPr/>
          <p:nvPr/>
        </p:nvGrpSpPr>
        <p:grpSpPr>
          <a:xfrm>
            <a:off x="1976718" y="1394371"/>
            <a:ext cx="4430133" cy="760624"/>
            <a:chOff x="1976718" y="1394371"/>
            <a:chExt cx="4430133" cy="76062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40990E4-74C0-4AF1-3616-3892FB3AA871}"/>
                </a:ext>
              </a:extLst>
            </p:cNvPr>
            <p:cNvSpPr/>
            <p:nvPr/>
          </p:nvSpPr>
          <p:spPr>
            <a:xfrm>
              <a:off x="2023110" y="1444691"/>
              <a:ext cx="4383741" cy="710304"/>
            </a:xfrm>
            <a:prstGeom prst="round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53E59EE-9E6F-13EF-B051-3B2166B263C4}"/>
                </a:ext>
              </a:extLst>
            </p:cNvPr>
            <p:cNvSpPr/>
            <p:nvPr/>
          </p:nvSpPr>
          <p:spPr>
            <a:xfrm>
              <a:off x="1976718" y="1394371"/>
              <a:ext cx="4383741" cy="71030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500" b="1" dirty="0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Quy </a:t>
              </a:r>
              <a:r>
                <a:rPr lang="en-US" sz="3500" b="1" dirty="0" err="1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trình</a:t>
              </a:r>
              <a:r>
                <a:rPr lang="en-US" sz="3500" b="1" dirty="0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3500" b="1" dirty="0" err="1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phát</a:t>
              </a:r>
              <a:r>
                <a:rPr lang="en-US" sz="3500" b="1" dirty="0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3500" b="1" dirty="0" err="1">
                  <a:solidFill>
                    <a:srgbClr val="0070C0"/>
                  </a:solidFill>
                  <a:latin typeface="K2D" panose="020B0604020202020204" charset="-34"/>
                  <a:cs typeface="K2D" panose="020B0604020202020204" charset="-34"/>
                </a:rPr>
                <a:t>triển</a:t>
              </a:r>
              <a:endParaRPr lang="en-US" sz="3500" b="1" dirty="0">
                <a:solidFill>
                  <a:srgbClr val="0070C0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156ACE2-4B63-3D9D-DAAC-FF951CE48324}"/>
              </a:ext>
            </a:extLst>
          </p:cNvPr>
          <p:cNvCxnSpPr>
            <a:cxnSpLocks/>
          </p:cNvCxnSpPr>
          <p:nvPr/>
        </p:nvCxnSpPr>
        <p:spPr>
          <a:xfrm>
            <a:off x="1838885" y="1749523"/>
            <a:ext cx="0" cy="403052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F6F3EC-C03B-D4E0-1FA6-8843BB431BCC}"/>
              </a:ext>
            </a:extLst>
          </p:cNvPr>
          <p:cNvGrpSpPr/>
          <p:nvPr/>
        </p:nvGrpSpPr>
        <p:grpSpPr>
          <a:xfrm>
            <a:off x="1838885" y="3365699"/>
            <a:ext cx="9640927" cy="760624"/>
            <a:chOff x="1814471" y="3513696"/>
            <a:chExt cx="9640927" cy="76062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713537-A16F-16C0-F85E-B5F4B8AF957C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1814471" y="3868848"/>
              <a:ext cx="39332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211CE1E-F462-9980-41F8-42903006B4ED}"/>
                </a:ext>
              </a:extLst>
            </p:cNvPr>
            <p:cNvGrpSpPr/>
            <p:nvPr/>
          </p:nvGrpSpPr>
          <p:grpSpPr>
            <a:xfrm>
              <a:off x="2207798" y="3513696"/>
              <a:ext cx="9247600" cy="760624"/>
              <a:chOff x="1976718" y="1394371"/>
              <a:chExt cx="4430133" cy="760624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7EE98472-C019-CFAC-DAE7-DA663FC5F125}"/>
                  </a:ext>
                </a:extLst>
              </p:cNvPr>
              <p:cNvSpPr/>
              <p:nvPr/>
            </p:nvSpPr>
            <p:spPr>
              <a:xfrm>
                <a:off x="2023110" y="1444691"/>
                <a:ext cx="4383741" cy="71030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A5F79E75-CFD4-CFA4-2961-560B43FDF9AC}"/>
                  </a:ext>
                </a:extLst>
              </p:cNvPr>
              <p:cNvSpPr/>
              <p:nvPr/>
            </p:nvSpPr>
            <p:spPr>
              <a:xfrm>
                <a:off x="1976718" y="1394371"/>
                <a:ext cx="4383741" cy="710304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Phát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triển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front-end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D3397F-6922-336A-FDB3-6C3924C05DE6}"/>
              </a:ext>
            </a:extLst>
          </p:cNvPr>
          <p:cNvGrpSpPr/>
          <p:nvPr/>
        </p:nvGrpSpPr>
        <p:grpSpPr>
          <a:xfrm>
            <a:off x="1814471" y="2433866"/>
            <a:ext cx="9640927" cy="760624"/>
            <a:chOff x="1814471" y="3513696"/>
            <a:chExt cx="9640927" cy="76062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D2A2C4-52F3-1A10-5CCB-5FBABA4416A6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814471" y="3868848"/>
              <a:ext cx="39332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A089FFC-8F6E-22E1-E42C-EE1AC9E70C98}"/>
                </a:ext>
              </a:extLst>
            </p:cNvPr>
            <p:cNvGrpSpPr/>
            <p:nvPr/>
          </p:nvGrpSpPr>
          <p:grpSpPr>
            <a:xfrm>
              <a:off x="2207798" y="3513696"/>
              <a:ext cx="9247600" cy="760624"/>
              <a:chOff x="1976718" y="1394371"/>
              <a:chExt cx="4430133" cy="760624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2DD713F-A80B-8B7A-E84E-8A27B3A1778E}"/>
                  </a:ext>
                </a:extLst>
              </p:cNvPr>
              <p:cNvSpPr/>
              <p:nvPr/>
            </p:nvSpPr>
            <p:spPr>
              <a:xfrm>
                <a:off x="2023110" y="1444691"/>
                <a:ext cx="4383741" cy="71030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F5744DE-9189-FE63-4E4D-75FDC40D62FB}"/>
                  </a:ext>
                </a:extLst>
              </p:cNvPr>
              <p:cNvSpPr/>
              <p:nvPr/>
            </p:nvSpPr>
            <p:spPr>
              <a:xfrm>
                <a:off x="1976718" y="1394371"/>
                <a:ext cx="4383741" cy="710304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Lập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kế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hoạch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và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thiết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kế</a:t>
                </a:r>
                <a:endPara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8A8A60-87F5-9F4E-D61D-4087893B0475}"/>
              </a:ext>
            </a:extLst>
          </p:cNvPr>
          <p:cNvGrpSpPr/>
          <p:nvPr/>
        </p:nvGrpSpPr>
        <p:grpSpPr>
          <a:xfrm>
            <a:off x="1838885" y="4435414"/>
            <a:ext cx="9616513" cy="760624"/>
            <a:chOff x="1838885" y="3513696"/>
            <a:chExt cx="9616513" cy="76062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DFBE48-3DD4-1982-B59C-0217A126B284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 flipH="1">
              <a:off x="1838885" y="3868848"/>
              <a:ext cx="36891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0E4BFA6-9324-0766-34EC-3D25D857DC4C}"/>
                </a:ext>
              </a:extLst>
            </p:cNvPr>
            <p:cNvGrpSpPr/>
            <p:nvPr/>
          </p:nvGrpSpPr>
          <p:grpSpPr>
            <a:xfrm>
              <a:off x="2207798" y="3513696"/>
              <a:ext cx="9247600" cy="760624"/>
              <a:chOff x="1976718" y="1394371"/>
              <a:chExt cx="4430133" cy="760624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2C8C895-5EDE-56F7-DA31-4CE307E4B654}"/>
                  </a:ext>
                </a:extLst>
              </p:cNvPr>
              <p:cNvSpPr/>
              <p:nvPr/>
            </p:nvSpPr>
            <p:spPr>
              <a:xfrm>
                <a:off x="2023110" y="1444691"/>
                <a:ext cx="4383741" cy="71030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3967B871-9EA1-CE1D-1BC8-A61D44180678}"/>
                  </a:ext>
                </a:extLst>
              </p:cNvPr>
              <p:cNvSpPr/>
              <p:nvPr/>
            </p:nvSpPr>
            <p:spPr>
              <a:xfrm>
                <a:off x="1976718" y="1394371"/>
                <a:ext cx="4383741" cy="710304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Kiểm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thử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và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sửa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lỗi</a:t>
                </a:r>
                <a:endParaRPr lang="en-US" sz="2400" b="1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250D29-8BEA-F652-F2A9-EE2820A70BC3}"/>
              </a:ext>
            </a:extLst>
          </p:cNvPr>
          <p:cNvGrpSpPr/>
          <p:nvPr/>
        </p:nvGrpSpPr>
        <p:grpSpPr>
          <a:xfrm>
            <a:off x="1838885" y="5424893"/>
            <a:ext cx="9640927" cy="760624"/>
            <a:chOff x="1814471" y="3513696"/>
            <a:chExt cx="9640927" cy="76062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7637630-9893-0B13-A041-6C6D79B7F780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H="1">
              <a:off x="1814471" y="3868848"/>
              <a:ext cx="39332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F03E8F-1696-E8BD-0789-2B7E2B180121}"/>
                </a:ext>
              </a:extLst>
            </p:cNvPr>
            <p:cNvGrpSpPr/>
            <p:nvPr/>
          </p:nvGrpSpPr>
          <p:grpSpPr>
            <a:xfrm>
              <a:off x="2207798" y="3513696"/>
              <a:ext cx="9247600" cy="760624"/>
              <a:chOff x="1976718" y="1394371"/>
              <a:chExt cx="4430133" cy="760624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0511AD8-3032-9264-78ED-058BC9551996}"/>
                  </a:ext>
                </a:extLst>
              </p:cNvPr>
              <p:cNvSpPr/>
              <p:nvPr/>
            </p:nvSpPr>
            <p:spPr>
              <a:xfrm>
                <a:off x="2023110" y="1444691"/>
                <a:ext cx="4383741" cy="71030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A4B4204-11E8-163E-71AB-064CA0A5A958}"/>
                  </a:ext>
                </a:extLst>
              </p:cNvPr>
              <p:cNvSpPr/>
              <p:nvPr/>
            </p:nvSpPr>
            <p:spPr>
              <a:xfrm>
                <a:off x="1976718" y="1394371"/>
                <a:ext cx="4383741" cy="710304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Triển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khai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51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55E9D4-5189-0147-A2D4-00B6A4EEB17B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3124115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KẾT QUẢ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35D8F-4C0C-CAF6-3CE7-CAE501B6576A}"/>
              </a:ext>
            </a:extLst>
          </p:cNvPr>
          <p:cNvSpPr/>
          <p:nvPr/>
        </p:nvSpPr>
        <p:spPr>
          <a:xfrm>
            <a:off x="3294529" y="806824"/>
            <a:ext cx="8054789" cy="80682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66A59DA-7C49-FE3E-5E1B-D2B966E7DC54}"/>
              </a:ext>
            </a:extLst>
          </p:cNvPr>
          <p:cNvSpPr txBox="1">
            <a:spLocks/>
          </p:cNvSpPr>
          <p:nvPr/>
        </p:nvSpPr>
        <p:spPr>
          <a:xfrm>
            <a:off x="3559774" y="894643"/>
            <a:ext cx="5429029" cy="64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Giao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diện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chính</a:t>
            </a:r>
            <a:endParaRPr lang="en-US" sz="3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5109D-33FE-788B-A8D2-55EAE55A1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7" y="1601038"/>
            <a:ext cx="8528813" cy="44501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101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55E9D4-5189-0147-A2D4-00B6A4EEB17B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3124115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KẾT QUẢ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35D8F-4C0C-CAF6-3CE7-CAE501B6576A}"/>
              </a:ext>
            </a:extLst>
          </p:cNvPr>
          <p:cNvSpPr/>
          <p:nvPr/>
        </p:nvSpPr>
        <p:spPr>
          <a:xfrm>
            <a:off x="3294529" y="806824"/>
            <a:ext cx="8054789" cy="80682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66A59DA-7C49-FE3E-5E1B-D2B966E7DC54}"/>
              </a:ext>
            </a:extLst>
          </p:cNvPr>
          <p:cNvSpPr txBox="1">
            <a:spLocks/>
          </p:cNvSpPr>
          <p:nvPr/>
        </p:nvSpPr>
        <p:spPr>
          <a:xfrm>
            <a:off x="694850" y="894643"/>
            <a:ext cx="10654468" cy="64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Giao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diện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khi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tải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đồ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thị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từ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tập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tin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lên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F5123-71A3-F66E-EA1E-00A34D288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9" y="1542568"/>
            <a:ext cx="8804342" cy="46620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711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55E9D4-5189-0147-A2D4-00B6A4EEB17B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3124115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KẾT QUẢ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35D8F-4C0C-CAF6-3CE7-CAE501B6576A}"/>
              </a:ext>
            </a:extLst>
          </p:cNvPr>
          <p:cNvSpPr/>
          <p:nvPr/>
        </p:nvSpPr>
        <p:spPr>
          <a:xfrm>
            <a:off x="3294529" y="806824"/>
            <a:ext cx="8054789" cy="80682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66A59DA-7C49-FE3E-5E1B-D2B966E7DC54}"/>
              </a:ext>
            </a:extLst>
          </p:cNvPr>
          <p:cNvSpPr txBox="1">
            <a:spLocks/>
          </p:cNvSpPr>
          <p:nvPr/>
        </p:nvSpPr>
        <p:spPr>
          <a:xfrm>
            <a:off x="694850" y="894643"/>
            <a:ext cx="10654468" cy="64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Giao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diện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kết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quả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tìm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kiếm</a:t>
            </a:r>
            <a:endParaRPr lang="en-US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EBAFF-1D3B-546C-21C0-AE88ECD4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0" y="1609009"/>
            <a:ext cx="7569971" cy="4085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68B19-0AC5-5B1E-BE4B-C4CEE885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721" y="1535431"/>
            <a:ext cx="4178694" cy="41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0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55E9D4-5189-0147-A2D4-00B6A4EEB17B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8315800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ĐÁNH GIÁ VÀ HƯỚNG PHÁT TRIỂN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35D8F-4C0C-CAF6-3CE7-CAE501B6576A}"/>
              </a:ext>
            </a:extLst>
          </p:cNvPr>
          <p:cNvSpPr/>
          <p:nvPr/>
        </p:nvSpPr>
        <p:spPr>
          <a:xfrm>
            <a:off x="8667750" y="806824"/>
            <a:ext cx="2681568" cy="69476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3D005F-0191-2EF1-99DF-BFAAC8E12B00}"/>
              </a:ext>
            </a:extLst>
          </p:cNvPr>
          <p:cNvGrpSpPr/>
          <p:nvPr/>
        </p:nvGrpSpPr>
        <p:grpSpPr>
          <a:xfrm>
            <a:off x="945777" y="1333916"/>
            <a:ext cx="10674724" cy="4717260"/>
            <a:chOff x="1214718" y="1358175"/>
            <a:chExt cx="10674724" cy="471726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6BC325B-273F-41D1-CA8D-690A8AA2421E}"/>
                </a:ext>
              </a:extLst>
            </p:cNvPr>
            <p:cNvGrpSpPr/>
            <p:nvPr/>
          </p:nvGrpSpPr>
          <p:grpSpPr>
            <a:xfrm>
              <a:off x="5029200" y="2366727"/>
              <a:ext cx="2705100" cy="3708708"/>
              <a:chOff x="5029200" y="2366727"/>
              <a:chExt cx="2705100" cy="370870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912205-7CA2-00FD-79FF-A51EBAEE6CAB}"/>
                  </a:ext>
                </a:extLst>
              </p:cNvPr>
              <p:cNvSpPr txBox="1"/>
              <p:nvPr/>
            </p:nvSpPr>
            <p:spPr>
              <a:xfrm>
                <a:off x="5029200" y="2366727"/>
                <a:ext cx="2705100" cy="370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500" dirty="0">
                    <a:ln>
                      <a:solidFill>
                        <a:sysClr val="windowText" lastClr="000000"/>
                      </a:solidFill>
                    </a:ln>
                    <a:solidFill>
                      <a:schemeClr val="bg1"/>
                    </a:solidFill>
                    <a:latin typeface="WC Rhesus B Bta" panose="02000000000000000000" pitchFamily="2" charset="0"/>
                    <a:ea typeface="WC Rhesus B Bta" panose="02000000000000000000" pitchFamily="2" charset="0"/>
                  </a:rPr>
                  <a:t>J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7B2C91-41A2-E28D-8EC3-6354545897C6}"/>
                  </a:ext>
                </a:extLst>
              </p:cNvPr>
              <p:cNvSpPr txBox="1"/>
              <p:nvPr/>
            </p:nvSpPr>
            <p:spPr>
              <a:xfrm>
                <a:off x="5575749" y="2957037"/>
                <a:ext cx="1390124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500" b="1" dirty="0" err="1">
                    <a:solidFill>
                      <a:srgbClr val="0070C0"/>
                    </a:solidFill>
                    <a:latin typeface="K2D" panose="00000800000000000000" charset="-34"/>
                    <a:cs typeface="K2D" panose="00000800000000000000" charset="-34"/>
                  </a:rPr>
                  <a:t>Đánh</a:t>
                </a:r>
                <a:r>
                  <a:rPr lang="en-US" sz="3500" b="1" dirty="0">
                    <a:solidFill>
                      <a:srgbClr val="0070C0"/>
                    </a:solidFill>
                    <a:latin typeface="K2D" panose="00000800000000000000" charset="-34"/>
                    <a:cs typeface="K2D" panose="00000800000000000000" charset="-34"/>
                  </a:rPr>
                  <a:t> </a:t>
                </a:r>
              </a:p>
              <a:p>
                <a:pPr algn="ctr"/>
                <a:r>
                  <a:rPr lang="en-US" sz="3500" b="1" dirty="0" err="1">
                    <a:solidFill>
                      <a:srgbClr val="0070C0"/>
                    </a:solidFill>
                    <a:latin typeface="K2D" panose="00000800000000000000" charset="-34"/>
                    <a:cs typeface="K2D" panose="00000800000000000000" charset="-34"/>
                  </a:rPr>
                  <a:t>giá</a:t>
                </a:r>
                <a:endParaRPr lang="en-US" sz="3500" b="1" dirty="0">
                  <a:solidFill>
                    <a:srgbClr val="0070C0"/>
                  </a:solidFill>
                  <a:latin typeface="K2D" panose="00000800000000000000" charset="-34"/>
                  <a:cs typeface="K2D" panose="00000800000000000000" charset="-34"/>
                </a:endParaRPr>
              </a:p>
            </p:txBody>
          </p:sp>
        </p:grp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D79050-6610-10B1-3FCB-454B8DA195B5}"/>
                </a:ext>
              </a:extLst>
            </p:cNvPr>
            <p:cNvSpPr/>
            <p:nvPr/>
          </p:nvSpPr>
          <p:spPr>
            <a:xfrm>
              <a:off x="7409329" y="3108969"/>
              <a:ext cx="4139453" cy="865685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K2D" panose="00000800000000000000" charset="-34"/>
                  <a:cs typeface="K2D" panose="00000800000000000000" charset="-34"/>
                </a:rPr>
                <a:t>Ưu</a:t>
              </a:r>
              <a:r>
                <a:rPr lang="en-US" sz="2400" dirty="0"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sz="2400" dirty="0" err="1">
                  <a:latin typeface="K2D" panose="00000800000000000000" charset="-34"/>
                  <a:cs typeface="K2D" panose="00000800000000000000" charset="-34"/>
                </a:rPr>
                <a:t>điểm</a:t>
              </a:r>
              <a:r>
                <a:rPr lang="en-US" sz="2400" dirty="0"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sz="2400" dirty="0" err="1">
                  <a:latin typeface="K2D" panose="00000800000000000000" charset="-34"/>
                  <a:cs typeface="K2D" panose="00000800000000000000" charset="-34"/>
                </a:rPr>
                <a:t>chính</a:t>
              </a:r>
              <a:endParaRPr lang="en-US" sz="2400" dirty="0">
                <a:latin typeface="K2D" panose="00000800000000000000" charset="-34"/>
                <a:cs typeface="K2D" panose="00000800000000000000" charset="-34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3AA48B1-E914-8420-09F0-936A48362106}"/>
                </a:ext>
              </a:extLst>
            </p:cNvPr>
            <p:cNvSpPr/>
            <p:nvPr/>
          </p:nvSpPr>
          <p:spPr>
            <a:xfrm>
              <a:off x="1214718" y="4634140"/>
              <a:ext cx="4069976" cy="865685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K2D" panose="00000800000000000000" charset="-34"/>
                  <a:cs typeface="K2D" panose="00000800000000000000" charset="-34"/>
                </a:rPr>
                <a:t>Hạn</a:t>
              </a:r>
              <a:r>
                <a:rPr lang="en-US" sz="2400" dirty="0"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sz="2400" dirty="0" err="1">
                  <a:latin typeface="K2D" panose="00000800000000000000" charset="-34"/>
                  <a:cs typeface="K2D" panose="00000800000000000000" charset="-34"/>
                </a:rPr>
                <a:t>chế</a:t>
              </a:r>
              <a:r>
                <a:rPr lang="en-US" sz="2400" dirty="0"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sz="2400" dirty="0" err="1">
                  <a:latin typeface="K2D" panose="00000800000000000000" charset="-34"/>
                  <a:cs typeface="K2D" panose="00000800000000000000" charset="-34"/>
                </a:rPr>
                <a:t>cần</a:t>
              </a:r>
              <a:r>
                <a:rPr lang="en-US" sz="2400" dirty="0"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sz="2400" dirty="0" err="1">
                  <a:latin typeface="K2D" panose="00000800000000000000" charset="-34"/>
                  <a:cs typeface="K2D" panose="00000800000000000000" charset="-34"/>
                </a:rPr>
                <a:t>khắc</a:t>
              </a:r>
              <a:r>
                <a:rPr lang="en-US" sz="2400" dirty="0"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sz="2400" dirty="0" err="1">
                  <a:latin typeface="K2D" panose="00000800000000000000" charset="-34"/>
                  <a:cs typeface="K2D" panose="00000800000000000000" charset="-34"/>
                </a:rPr>
                <a:t>phục</a:t>
              </a:r>
              <a:endParaRPr lang="en-US" sz="2400" dirty="0">
                <a:latin typeface="K2D" panose="00000800000000000000" charset="-34"/>
                <a:cs typeface="K2D" panose="00000800000000000000" charset="-34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4893CC3-4960-373B-FB24-05BED5DEAF4C}"/>
                </a:ext>
              </a:extLst>
            </p:cNvPr>
            <p:cNvSpPr/>
            <p:nvPr/>
          </p:nvSpPr>
          <p:spPr>
            <a:xfrm>
              <a:off x="2263589" y="1358175"/>
              <a:ext cx="4289612" cy="86568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K2D" panose="00000800000000000000" charset="-34"/>
                  <a:cs typeface="K2D" panose="00000800000000000000" charset="-34"/>
                </a:rPr>
                <a:t>Tính</a:t>
              </a:r>
              <a:r>
                <a:rPr lang="en-US" sz="2400" dirty="0"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sz="2400" dirty="0" err="1">
                  <a:latin typeface="K2D" panose="00000800000000000000" charset="-34"/>
                  <a:cs typeface="K2D" panose="00000800000000000000" charset="-34"/>
                </a:rPr>
                <a:t>khả</a:t>
              </a:r>
              <a:r>
                <a:rPr lang="en-US" sz="2400" dirty="0"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sz="2400" dirty="0" err="1">
                  <a:latin typeface="K2D" panose="00000800000000000000" charset="-34"/>
                  <a:cs typeface="K2D" panose="00000800000000000000" charset="-34"/>
                </a:rPr>
                <a:t>thi</a:t>
              </a:r>
              <a:endParaRPr lang="en-US" sz="2400" dirty="0">
                <a:latin typeface="K2D" panose="00000800000000000000" charset="-34"/>
                <a:cs typeface="K2D" panose="00000800000000000000" charset="-34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528C283-F300-B452-0816-8610C3169B1A}"/>
                </a:ext>
              </a:extLst>
            </p:cNvPr>
            <p:cNvSpPr/>
            <p:nvPr/>
          </p:nvSpPr>
          <p:spPr>
            <a:xfrm>
              <a:off x="1342466" y="2086842"/>
              <a:ext cx="3065929" cy="4169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Sử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dụng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kiến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thức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đã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học</a:t>
              </a:r>
              <a:endParaRPr lang="en-US" dirty="0">
                <a:solidFill>
                  <a:srgbClr val="002060"/>
                </a:solidFill>
                <a:latin typeface="K2D" panose="00000800000000000000" charset="-34"/>
                <a:cs typeface="K2D" panose="00000800000000000000" charset="-34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C36BD18-9917-7340-5FBE-6F72FFE05903}"/>
                </a:ext>
              </a:extLst>
            </p:cNvPr>
            <p:cNvSpPr/>
            <p:nvPr/>
          </p:nvSpPr>
          <p:spPr>
            <a:xfrm>
              <a:off x="8823513" y="3857932"/>
              <a:ext cx="3065929" cy="4169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Đáp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ứng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nhu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cầu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học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tập</a:t>
              </a:r>
              <a:endParaRPr lang="en-US" dirty="0">
                <a:solidFill>
                  <a:srgbClr val="002060"/>
                </a:solidFill>
                <a:latin typeface="K2D" panose="00000800000000000000" charset="-34"/>
                <a:cs typeface="K2D" panose="00000800000000000000" charset="-34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756D0FF-8C8C-C685-9BFE-A18FF9C3A302}"/>
                </a:ext>
              </a:extLst>
            </p:cNvPr>
            <p:cNvSpPr/>
            <p:nvPr/>
          </p:nvSpPr>
          <p:spPr>
            <a:xfrm>
              <a:off x="2683288" y="5291373"/>
              <a:ext cx="3587523" cy="4169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Khả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năng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mở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rộng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và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</a:t>
              </a:r>
              <a:r>
                <a:rPr lang="en-US" dirty="0" err="1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có</a:t>
              </a:r>
              <a:r>
                <a:rPr lang="en-US" dirty="0">
                  <a:solidFill>
                    <a:srgbClr val="002060"/>
                  </a:solidFill>
                  <a:latin typeface="K2D" panose="00000800000000000000" charset="-34"/>
                  <a:cs typeface="K2D" panose="00000800000000000000" charset="-34"/>
                </a:rPr>
                <a:t> CSDL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94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2E38423-BDAE-E932-6EEF-080E90B53D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6" r="12466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569D6929-25F7-8FFB-50DC-D76F065D8D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3270A4-59E5-BF34-1A50-F9370AAC3BBC}"/>
              </a:ext>
            </a:extLst>
          </p:cNvPr>
          <p:cNvSpPr txBox="1">
            <a:spLocks/>
          </p:cNvSpPr>
          <p:nvPr/>
        </p:nvSpPr>
        <p:spPr>
          <a:xfrm>
            <a:off x="3218978" y="320766"/>
            <a:ext cx="8315800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ĐÁNH GIÁ VÀ HƯỚNG PHÁT TRIỂN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22E9F-CA64-04B6-B761-708D3DD5AFFD}"/>
              </a:ext>
            </a:extLst>
          </p:cNvPr>
          <p:cNvSpPr/>
          <p:nvPr/>
        </p:nvSpPr>
        <p:spPr>
          <a:xfrm>
            <a:off x="11093823" y="777176"/>
            <a:ext cx="295836" cy="80682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A9CBD73-23A5-0ADC-5986-D2365BDA82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6656"/>
          <a:stretch>
            <a:fillRect/>
          </a:stretch>
        </p:blipFill>
        <p:spPr/>
      </p:pic>
      <p:sp>
        <p:nvSpPr>
          <p:cNvPr id="32" name="Title 3">
            <a:extLst>
              <a:ext uri="{FF2B5EF4-FFF2-40B4-BE49-F238E27FC236}">
                <a16:creationId xmlns:a16="http://schemas.microsoft.com/office/drawing/2014/main" id="{6C550A8F-6614-98E1-6C1C-A30B8E5D988E}"/>
              </a:ext>
            </a:extLst>
          </p:cNvPr>
          <p:cNvSpPr txBox="1">
            <a:spLocks/>
          </p:cNvSpPr>
          <p:nvPr/>
        </p:nvSpPr>
        <p:spPr>
          <a:xfrm>
            <a:off x="5499847" y="972680"/>
            <a:ext cx="5889812" cy="640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Hướng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phát</a:t>
            </a:r>
            <a:r>
              <a:rPr lang="en-US" sz="3500" dirty="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3500" dirty="0" err="1">
                <a:latin typeface="K2D" panose="020B0604020202020204" charset="-34"/>
                <a:cs typeface="K2D" panose="020B0604020202020204" charset="-34"/>
              </a:rPr>
              <a:t>triển</a:t>
            </a:r>
            <a:endParaRPr lang="en-US" sz="35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B7A61B-113F-930F-CFDB-F1D0208C3E66}"/>
              </a:ext>
            </a:extLst>
          </p:cNvPr>
          <p:cNvSpPr/>
          <p:nvPr/>
        </p:nvSpPr>
        <p:spPr>
          <a:xfrm>
            <a:off x="5728447" y="1613468"/>
            <a:ext cx="4329953" cy="240720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-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Tích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hợp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cơ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sở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-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Thêm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thư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viện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API,…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Kết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hợp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học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máy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học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sâu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8F68AC-1546-D30C-0AA4-8D112C17FCE5}"/>
              </a:ext>
            </a:extLst>
          </p:cNvPr>
          <p:cNvSpPr/>
          <p:nvPr/>
        </p:nvSpPr>
        <p:spPr>
          <a:xfrm>
            <a:off x="7059706" y="3749269"/>
            <a:ext cx="4329953" cy="233155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Tạo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1 web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cho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học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tập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Lập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ứng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, game.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học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máy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dự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đoán</a:t>
            </a: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K2D" panose="00000800000000000000" charset="-34"/>
                <a:cs typeface="K2D" panose="00000800000000000000" charset="-34"/>
              </a:rPr>
              <a:t>…</a:t>
            </a:r>
          </a:p>
        </p:txBody>
      </p:sp>
      <p:sp>
        <p:nvSpPr>
          <p:cNvPr id="36" name="Arrow: Curved Right 35">
            <a:extLst>
              <a:ext uri="{FF2B5EF4-FFF2-40B4-BE49-F238E27FC236}">
                <a16:creationId xmlns:a16="http://schemas.microsoft.com/office/drawing/2014/main" id="{89033EF8-A3C6-AA89-6B17-D60165C64AF6}"/>
              </a:ext>
            </a:extLst>
          </p:cNvPr>
          <p:cNvSpPr/>
          <p:nvPr/>
        </p:nvSpPr>
        <p:spPr>
          <a:xfrm rot="19755541">
            <a:off x="5737773" y="3912681"/>
            <a:ext cx="990140" cy="1622998"/>
          </a:xfrm>
          <a:prstGeom prst="curvedRightArrow">
            <a:avLst>
              <a:gd name="adj1" fmla="val 25000"/>
              <a:gd name="adj2" fmla="val 56827"/>
              <a:gd name="adj3" fmla="val 25000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4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981F-8DDB-4942-9095-1A301A930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6" y="2430802"/>
            <a:ext cx="11089092" cy="796491"/>
          </a:xfrm>
        </p:spPr>
        <p:txBody>
          <a:bodyPr/>
          <a:lstStyle/>
          <a:p>
            <a:r>
              <a:rPr lang="en-US" sz="3800" dirty="0"/>
              <a:t>BÀI BÁO CÁO TRÍ TUỆ NHÂN TẠO KẾT THÚC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8CBC-CC0F-41DD-9762-03FD26D3B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566" y="3227293"/>
            <a:ext cx="10029565" cy="79649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648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5E41-A1AF-488B-B0BD-65F8B7FDA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978" y="1613646"/>
            <a:ext cx="11205713" cy="24877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CFFFF"/>
                </a:solidFill>
              </a:rPr>
              <a:t>BÁO CÁO TRÍ TUỆ NHÂN TẠO</a:t>
            </a:r>
            <a:r>
              <a:rPr lang="en-US" sz="4400" dirty="0">
                <a:solidFill>
                  <a:srgbClr val="002060"/>
                </a:solidFill>
              </a:rPr>
              <a:t/>
            </a:r>
            <a:br>
              <a:rPr lang="en-US" sz="4400" dirty="0">
                <a:solidFill>
                  <a:srgbClr val="002060"/>
                </a:solidFill>
              </a:rPr>
            </a:br>
            <a:r>
              <a:rPr lang="en-US" sz="4400" dirty="0">
                <a:solidFill>
                  <a:srgbClr val="002060"/>
                </a:solidFill>
              </a:rPr>
              <a:t/>
            </a:r>
            <a:br>
              <a:rPr lang="en-US" sz="4400" dirty="0">
                <a:solidFill>
                  <a:srgbClr val="002060"/>
                </a:solidFill>
              </a:rPr>
            </a:br>
            <a:r>
              <a:rPr lang="en-US" sz="4400" dirty="0">
                <a:solidFill>
                  <a:srgbClr val="FF5050"/>
                </a:solidFill>
              </a:rPr>
              <a:t>PHẦN VẤN ĐÁP</a:t>
            </a:r>
            <a:endParaRPr lang="en-US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08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55E9D4-5189-0147-A2D4-00B6A4EEB17B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3124115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</a:rPr>
              <a:t>TÓM TẮT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35D8F-4C0C-CAF6-3CE7-CAE501B6576A}"/>
              </a:ext>
            </a:extLst>
          </p:cNvPr>
          <p:cNvSpPr/>
          <p:nvPr/>
        </p:nvSpPr>
        <p:spPr>
          <a:xfrm>
            <a:off x="3294529" y="806824"/>
            <a:ext cx="8054789" cy="80682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AD8A4B-F02B-8FDD-3294-7439EE36FC71}"/>
              </a:ext>
            </a:extLst>
          </p:cNvPr>
          <p:cNvGrpSpPr/>
          <p:nvPr/>
        </p:nvGrpSpPr>
        <p:grpSpPr>
          <a:xfrm>
            <a:off x="694850" y="1147572"/>
            <a:ext cx="10654468" cy="5117874"/>
            <a:chOff x="694850" y="1147572"/>
            <a:chExt cx="10654468" cy="511787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0D9155D-04F3-A1C0-B2AD-EA7CB60A1D26}"/>
                </a:ext>
              </a:extLst>
            </p:cNvPr>
            <p:cNvSpPr/>
            <p:nvPr/>
          </p:nvSpPr>
          <p:spPr>
            <a:xfrm>
              <a:off x="5235388" y="5673776"/>
              <a:ext cx="2402539" cy="5916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Chi </a:t>
              </a:r>
              <a:r>
                <a:rPr lang="en-US" sz="2400" dirty="0" err="1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rPr>
                <a:t>phí</a:t>
              </a:r>
              <a:endParaRPr lang="en-US" sz="2400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B79BC1A-CAB2-FD8F-CEDE-B3BBCD376CFB}"/>
                </a:ext>
              </a:extLst>
            </p:cNvPr>
            <p:cNvGrpSpPr/>
            <p:nvPr/>
          </p:nvGrpSpPr>
          <p:grpSpPr>
            <a:xfrm>
              <a:off x="694850" y="1147572"/>
              <a:ext cx="10654468" cy="4872312"/>
              <a:chOff x="694850" y="1147572"/>
              <a:chExt cx="10654468" cy="4872312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53F674F-897F-E1D9-09E2-8BCC625268FA}"/>
                  </a:ext>
                </a:extLst>
              </p:cNvPr>
              <p:cNvSpPr/>
              <p:nvPr/>
            </p:nvSpPr>
            <p:spPr>
              <a:xfrm>
                <a:off x="694850" y="3133165"/>
                <a:ext cx="1147397" cy="59167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Mô</a:t>
                </a:r>
                <a:r>
                  <a:rPr lang="en-US" sz="24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tả</a:t>
                </a:r>
                <a:endParaRPr lang="en-US" sz="24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EB6D112-CD2A-DAEC-432F-3881404C339A}"/>
                  </a:ext>
                </a:extLst>
              </p:cNvPr>
              <p:cNvSpPr/>
              <p:nvPr/>
            </p:nvSpPr>
            <p:spPr>
              <a:xfrm>
                <a:off x="2581836" y="1582566"/>
                <a:ext cx="1492622" cy="59167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Đầu</a:t>
                </a:r>
                <a:r>
                  <a: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vào</a:t>
                </a:r>
                <a:endParaRPr lang="en-US" sz="2400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FE246EE-C66A-4C43-49A3-563F56A2C27E}"/>
                  </a:ext>
                </a:extLst>
              </p:cNvPr>
              <p:cNvSpPr/>
              <p:nvPr/>
            </p:nvSpPr>
            <p:spPr>
              <a:xfrm>
                <a:off x="2581837" y="4686301"/>
                <a:ext cx="1492621" cy="59167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Đầu</a:t>
                </a:r>
                <a:r>
                  <a: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ra</a:t>
                </a:r>
                <a:endParaRPr lang="en-US" sz="2400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6D325D0-CADC-D1F7-51AB-4BA375187C17}"/>
                  </a:ext>
                </a:extLst>
              </p:cNvPr>
              <p:cNvSpPr/>
              <p:nvPr/>
            </p:nvSpPr>
            <p:spPr>
              <a:xfrm>
                <a:off x="5215217" y="1579146"/>
                <a:ext cx="2422712" cy="59167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Đồ</a:t>
                </a:r>
                <a:r>
                  <a: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thị</a:t>
                </a:r>
                <a:r>
                  <a: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trọng</a:t>
                </a:r>
                <a:r>
                  <a: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số</a:t>
                </a:r>
                <a:endParaRPr lang="en-US" sz="2400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66E14D4-2012-FA84-C64C-89648F0A4466}"/>
                  </a:ext>
                </a:extLst>
              </p:cNvPr>
              <p:cNvGrpSpPr/>
              <p:nvPr/>
            </p:nvGrpSpPr>
            <p:grpSpPr>
              <a:xfrm>
                <a:off x="8724900" y="1147572"/>
                <a:ext cx="2624418" cy="1454817"/>
                <a:chOff x="8216151" y="1874981"/>
                <a:chExt cx="2624418" cy="1454817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38F6E021-4EE5-2DDB-752C-62E7F996305D}"/>
                    </a:ext>
                  </a:extLst>
                </p:cNvPr>
                <p:cNvSpPr/>
                <p:nvPr/>
              </p:nvSpPr>
              <p:spPr>
                <a:xfrm>
                  <a:off x="8216151" y="1874981"/>
                  <a:ext cx="2624417" cy="59167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Đỉnh</a:t>
                  </a:r>
                  <a:r>
                    <a:rPr lang="en-US" sz="2400" dirty="0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: </a:t>
                  </a:r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vị</a:t>
                  </a:r>
                  <a:r>
                    <a:rPr lang="en-US" sz="2400" dirty="0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 </a:t>
                  </a:r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trí</a:t>
                  </a:r>
                  <a:endPara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endParaRPr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1A9760FE-9639-73BD-515D-EE2693FEE357}"/>
                    </a:ext>
                  </a:extLst>
                </p:cNvPr>
                <p:cNvSpPr/>
                <p:nvPr/>
              </p:nvSpPr>
              <p:spPr>
                <a:xfrm>
                  <a:off x="8216152" y="2738128"/>
                  <a:ext cx="2624417" cy="59167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Cung: </a:t>
                  </a:r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đường</a:t>
                  </a:r>
                  <a:r>
                    <a:rPr lang="en-US" sz="2400" dirty="0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 </a:t>
                  </a:r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đi</a:t>
                  </a:r>
                  <a:endPara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endParaRPr>
                </a:p>
              </p:txBody>
            </p:sp>
          </p:grp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16B4ACD-5B16-C24D-C97C-62667649860D}"/>
                  </a:ext>
                </a:extLst>
              </p:cNvPr>
              <p:cNvSpPr/>
              <p:nvPr/>
            </p:nvSpPr>
            <p:spPr>
              <a:xfrm>
                <a:off x="5215217" y="3698826"/>
                <a:ext cx="2422711" cy="59167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Đường</a:t>
                </a:r>
                <a:r>
                  <a: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đi</a:t>
                </a:r>
                <a:endParaRPr lang="en-US" sz="2400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80F81B7-69A9-D13F-7721-4F9ADE1B5692}"/>
                  </a:ext>
                </a:extLst>
              </p:cNvPr>
              <p:cNvSpPr/>
              <p:nvPr/>
            </p:nvSpPr>
            <p:spPr>
              <a:xfrm>
                <a:off x="5235389" y="4686301"/>
                <a:ext cx="2422710" cy="59167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Thứ</a:t>
                </a:r>
                <a:r>
                  <a: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tự</a:t>
                </a:r>
                <a:r>
                  <a: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duyệt</a:t>
                </a:r>
                <a:endParaRPr lang="en-US" sz="2400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00F2D83-385E-7DCC-607A-6A0DBBBEBA1A}"/>
                  </a:ext>
                </a:extLst>
              </p:cNvPr>
              <p:cNvGrpSpPr/>
              <p:nvPr/>
            </p:nvGrpSpPr>
            <p:grpSpPr>
              <a:xfrm>
                <a:off x="8724899" y="2863340"/>
                <a:ext cx="2624417" cy="2255419"/>
                <a:chOff x="8724899" y="3107156"/>
                <a:chExt cx="2624417" cy="2255419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3AA90349-AF48-C2DE-2697-A718FA11F838}"/>
                    </a:ext>
                  </a:extLst>
                </p:cNvPr>
                <p:cNvSpPr/>
                <p:nvPr/>
              </p:nvSpPr>
              <p:spPr>
                <a:xfrm>
                  <a:off x="8724899" y="3107156"/>
                  <a:ext cx="2624417" cy="59167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Ngắn</a:t>
                  </a:r>
                  <a:r>
                    <a:rPr lang="en-US" sz="2400" dirty="0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 </a:t>
                  </a:r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nhất</a:t>
                  </a:r>
                  <a:endPara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endParaRPr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E0216782-5104-4281-33B2-0147D1005642}"/>
                    </a:ext>
                  </a:extLst>
                </p:cNvPr>
                <p:cNvSpPr/>
                <p:nvPr/>
              </p:nvSpPr>
              <p:spPr>
                <a:xfrm>
                  <a:off x="8724899" y="3907758"/>
                  <a:ext cx="2624417" cy="59167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Nhanh</a:t>
                  </a:r>
                  <a:r>
                    <a:rPr lang="en-US" sz="2400" dirty="0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 </a:t>
                  </a:r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nhất</a:t>
                  </a:r>
                  <a:endPara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endParaRPr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E0F96EFA-CA94-B2D4-E5C9-30A45FDAF2AB}"/>
                    </a:ext>
                  </a:extLst>
                </p:cNvPr>
                <p:cNvSpPr/>
                <p:nvPr/>
              </p:nvSpPr>
              <p:spPr>
                <a:xfrm>
                  <a:off x="8724899" y="4770905"/>
                  <a:ext cx="2624417" cy="59167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Tối</a:t>
                  </a:r>
                  <a:r>
                    <a:rPr lang="en-US" sz="2400" dirty="0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 </a:t>
                  </a:r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ưu</a:t>
                  </a:r>
                  <a:r>
                    <a:rPr lang="en-US" sz="2400" dirty="0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 </a:t>
                  </a:r>
                  <a:r>
                    <a:rPr lang="en-US" sz="2400" dirty="0" err="1">
                      <a:solidFill>
                        <a:schemeClr val="tx1"/>
                      </a:solidFill>
                      <a:latin typeface="K2D" panose="020B0604020202020204" charset="-34"/>
                      <a:cs typeface="K2D" panose="020B0604020202020204" charset="-34"/>
                    </a:rPr>
                    <a:t>nhất</a:t>
                  </a:r>
                  <a:endParaRPr lang="en-US" sz="24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1378FC2-17C8-1DCD-0335-31F99CF88856}"/>
                  </a:ext>
                </a:extLst>
              </p:cNvPr>
              <p:cNvGrpSpPr/>
              <p:nvPr/>
            </p:nvGrpSpPr>
            <p:grpSpPr>
              <a:xfrm>
                <a:off x="1842247" y="1894225"/>
                <a:ext cx="739589" cy="3164799"/>
                <a:chOff x="1842247" y="1894225"/>
                <a:chExt cx="739589" cy="3164799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8961830-C2D2-F426-5D49-547D5CB3AF57}"/>
                    </a:ext>
                  </a:extLst>
                </p:cNvPr>
                <p:cNvSpPr/>
                <p:nvPr/>
              </p:nvSpPr>
              <p:spPr>
                <a:xfrm>
                  <a:off x="1842247" y="3384550"/>
                  <a:ext cx="354853" cy="7046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F54EC36-CF4D-92CC-AA33-8A2AD5C5293E}"/>
                    </a:ext>
                  </a:extLst>
                </p:cNvPr>
                <p:cNvSpPr/>
                <p:nvPr/>
              </p:nvSpPr>
              <p:spPr>
                <a:xfrm>
                  <a:off x="2206107" y="1936749"/>
                  <a:ext cx="45719" cy="3048001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7BFCCD2D-2E43-16AE-EC96-DFFF0003B3BB}"/>
                    </a:ext>
                  </a:extLst>
                </p:cNvPr>
                <p:cNvSpPr/>
                <p:nvPr/>
              </p:nvSpPr>
              <p:spPr>
                <a:xfrm>
                  <a:off x="2207376" y="1894225"/>
                  <a:ext cx="374460" cy="85048"/>
                </a:xfrm>
                <a:prstGeom prst="rightArrow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74B83735-5613-4607-8B87-39CA3C5C4E77}"/>
                    </a:ext>
                  </a:extLst>
                </p:cNvPr>
                <p:cNvSpPr/>
                <p:nvPr/>
              </p:nvSpPr>
              <p:spPr>
                <a:xfrm>
                  <a:off x="2207376" y="4973976"/>
                  <a:ext cx="374460" cy="85048"/>
                </a:xfrm>
                <a:prstGeom prst="rightArrow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E7B9A1ED-541A-B078-E2BB-5BDA2F4A1628}"/>
                  </a:ext>
                </a:extLst>
              </p:cNvPr>
              <p:cNvSpPr/>
              <p:nvPr/>
            </p:nvSpPr>
            <p:spPr>
              <a:xfrm>
                <a:off x="4084219" y="1851701"/>
                <a:ext cx="1130997" cy="80682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B5B9444-EA41-AA0B-F730-4F571208EF88}"/>
                  </a:ext>
                </a:extLst>
              </p:cNvPr>
              <p:cNvGrpSpPr/>
              <p:nvPr/>
            </p:nvGrpSpPr>
            <p:grpSpPr>
              <a:xfrm>
                <a:off x="4084219" y="3971282"/>
                <a:ext cx="1148427" cy="2048602"/>
                <a:chOff x="4084219" y="3971282"/>
                <a:chExt cx="1148427" cy="2048602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C8F6662-0C15-4DBF-7F40-FEAF71561C4F}"/>
                    </a:ext>
                  </a:extLst>
                </p:cNvPr>
                <p:cNvSpPr/>
                <p:nvPr/>
              </p:nvSpPr>
              <p:spPr>
                <a:xfrm>
                  <a:off x="4084219" y="5013304"/>
                  <a:ext cx="354853" cy="45719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1FA83D7-1909-AD8E-B5E6-2770A770BC24}"/>
                    </a:ext>
                  </a:extLst>
                </p:cNvPr>
                <p:cNvSpPr/>
                <p:nvPr/>
              </p:nvSpPr>
              <p:spPr>
                <a:xfrm flipH="1">
                  <a:off x="4439070" y="3986213"/>
                  <a:ext cx="45720" cy="198120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FEDD0F60-9503-C305-220D-9CC88EDAC98A}"/>
                    </a:ext>
                  </a:extLst>
                </p:cNvPr>
                <p:cNvSpPr/>
                <p:nvPr/>
              </p:nvSpPr>
              <p:spPr>
                <a:xfrm>
                  <a:off x="4440765" y="3971282"/>
                  <a:ext cx="774451" cy="64447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00497381-514E-3589-5D59-8CD4EAE2273C}"/>
                    </a:ext>
                  </a:extLst>
                </p:cNvPr>
                <p:cNvSpPr/>
                <p:nvPr/>
              </p:nvSpPr>
              <p:spPr>
                <a:xfrm>
                  <a:off x="4484790" y="4994576"/>
                  <a:ext cx="740341" cy="64447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Arrow: Right 35">
                  <a:extLst>
                    <a:ext uri="{FF2B5EF4-FFF2-40B4-BE49-F238E27FC236}">
                      <a16:creationId xmlns:a16="http://schemas.microsoft.com/office/drawing/2014/main" id="{C5A6FC18-EA36-89F8-C70F-04BF17D991D3}"/>
                    </a:ext>
                  </a:extLst>
                </p:cNvPr>
                <p:cNvSpPr/>
                <p:nvPr/>
              </p:nvSpPr>
              <p:spPr>
                <a:xfrm>
                  <a:off x="4438022" y="5949424"/>
                  <a:ext cx="794624" cy="7046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46DE5C4-806C-2311-DD94-F5E7F920D0E0}"/>
                  </a:ext>
                </a:extLst>
              </p:cNvPr>
              <p:cNvGrpSpPr/>
              <p:nvPr/>
            </p:nvGrpSpPr>
            <p:grpSpPr>
              <a:xfrm>
                <a:off x="7637928" y="3133165"/>
                <a:ext cx="1066801" cy="1692835"/>
                <a:chOff x="7637928" y="3133165"/>
                <a:chExt cx="1066801" cy="1692835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AFBE290-11C9-8E01-F2BE-45438B3641E7}"/>
                    </a:ext>
                  </a:extLst>
                </p:cNvPr>
                <p:cNvGrpSpPr/>
                <p:nvPr/>
              </p:nvGrpSpPr>
              <p:grpSpPr>
                <a:xfrm>
                  <a:off x="7637928" y="3133165"/>
                  <a:ext cx="1066801" cy="1692835"/>
                  <a:chOff x="4120739" y="3971282"/>
                  <a:chExt cx="1114650" cy="2048602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8FF1376-4B6A-50D4-B6EC-86284EF9D6A2}"/>
                      </a:ext>
                    </a:extLst>
                  </p:cNvPr>
                  <p:cNvSpPr/>
                  <p:nvPr/>
                </p:nvSpPr>
                <p:spPr>
                  <a:xfrm>
                    <a:off x="4120739" y="5008368"/>
                    <a:ext cx="318333" cy="50655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31AD8F20-4826-F10E-DFF5-F0C5EE06BBE1}"/>
                      </a:ext>
                    </a:extLst>
                  </p:cNvPr>
                  <p:cNvSpPr/>
                  <p:nvPr/>
                </p:nvSpPr>
                <p:spPr>
                  <a:xfrm flipH="1">
                    <a:off x="4439070" y="3986213"/>
                    <a:ext cx="45720" cy="1981200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Arrow: Right 40">
                    <a:extLst>
                      <a:ext uri="{FF2B5EF4-FFF2-40B4-BE49-F238E27FC236}">
                        <a16:creationId xmlns:a16="http://schemas.microsoft.com/office/drawing/2014/main" id="{4DF823F7-3C49-0E8C-309E-B077F8936892}"/>
                      </a:ext>
                    </a:extLst>
                  </p:cNvPr>
                  <p:cNvSpPr/>
                  <p:nvPr/>
                </p:nvSpPr>
                <p:spPr>
                  <a:xfrm>
                    <a:off x="4440765" y="3971282"/>
                    <a:ext cx="794624" cy="70460"/>
                  </a:xfrm>
                  <a:prstGeom prst="rightArrow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Arrow: Right 42">
                    <a:extLst>
                      <a:ext uri="{FF2B5EF4-FFF2-40B4-BE49-F238E27FC236}">
                        <a16:creationId xmlns:a16="http://schemas.microsoft.com/office/drawing/2014/main" id="{165607BD-DB1D-83F4-AF75-3E5F895F5EBD}"/>
                      </a:ext>
                    </a:extLst>
                  </p:cNvPr>
                  <p:cNvSpPr/>
                  <p:nvPr/>
                </p:nvSpPr>
                <p:spPr>
                  <a:xfrm>
                    <a:off x="4438022" y="5949424"/>
                    <a:ext cx="794624" cy="70460"/>
                  </a:xfrm>
                  <a:prstGeom prst="rightArrow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0" name="Arrow: Right 49">
                  <a:extLst>
                    <a:ext uri="{FF2B5EF4-FFF2-40B4-BE49-F238E27FC236}">
                      <a16:creationId xmlns:a16="http://schemas.microsoft.com/office/drawing/2014/main" id="{1758698D-33AE-EC00-609D-53B1DD5E250D}"/>
                    </a:ext>
                  </a:extLst>
                </p:cNvPr>
                <p:cNvSpPr/>
                <p:nvPr/>
              </p:nvSpPr>
              <p:spPr>
                <a:xfrm>
                  <a:off x="7996219" y="3984901"/>
                  <a:ext cx="705885" cy="58224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4CFD29E-6670-914B-6C04-32AB484D65FF}"/>
                  </a:ext>
                </a:extLst>
              </p:cNvPr>
              <p:cNvGrpSpPr/>
              <p:nvPr/>
            </p:nvGrpSpPr>
            <p:grpSpPr>
              <a:xfrm>
                <a:off x="7648118" y="1390446"/>
                <a:ext cx="1065181" cy="999311"/>
                <a:chOff x="7648118" y="1390446"/>
                <a:chExt cx="1065181" cy="99931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1C4362F-1ABB-CC64-2FE2-592F417046EA}"/>
                    </a:ext>
                  </a:extLst>
                </p:cNvPr>
                <p:cNvSpPr/>
                <p:nvPr/>
              </p:nvSpPr>
              <p:spPr>
                <a:xfrm>
                  <a:off x="7648118" y="1858278"/>
                  <a:ext cx="304668" cy="4185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CD1E627-D8BB-6123-53D8-B4542F7236B1}"/>
                    </a:ext>
                  </a:extLst>
                </p:cNvPr>
                <p:cNvSpPr/>
                <p:nvPr/>
              </p:nvSpPr>
              <p:spPr>
                <a:xfrm flipH="1">
                  <a:off x="7947564" y="1447800"/>
                  <a:ext cx="45719" cy="886607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Arrow: Right 54">
                  <a:extLst>
                    <a:ext uri="{FF2B5EF4-FFF2-40B4-BE49-F238E27FC236}">
                      <a16:creationId xmlns:a16="http://schemas.microsoft.com/office/drawing/2014/main" id="{C045E460-ED48-55DE-1EA1-CB6DCD3FFE47}"/>
                    </a:ext>
                  </a:extLst>
                </p:cNvPr>
                <p:cNvSpPr/>
                <p:nvPr/>
              </p:nvSpPr>
              <p:spPr>
                <a:xfrm>
                  <a:off x="7952786" y="1390446"/>
                  <a:ext cx="760513" cy="58224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B83A2D73-1F6A-1666-5EAE-2723AF80BA1F}"/>
                    </a:ext>
                  </a:extLst>
                </p:cNvPr>
                <p:cNvSpPr/>
                <p:nvPr/>
              </p:nvSpPr>
              <p:spPr>
                <a:xfrm>
                  <a:off x="7952786" y="2331533"/>
                  <a:ext cx="760513" cy="58224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0620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55E9D4-5189-0147-A2D4-00B6A4EEB17B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3124115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TÓM TẮT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35D8F-4C0C-CAF6-3CE7-CAE501B6576A}"/>
              </a:ext>
            </a:extLst>
          </p:cNvPr>
          <p:cNvSpPr/>
          <p:nvPr/>
        </p:nvSpPr>
        <p:spPr>
          <a:xfrm>
            <a:off x="3294529" y="806824"/>
            <a:ext cx="8054789" cy="80682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C7C164A-25B1-E87F-6C25-63B80BFF6A7D}"/>
              </a:ext>
            </a:extLst>
          </p:cNvPr>
          <p:cNvGrpSpPr/>
          <p:nvPr/>
        </p:nvGrpSpPr>
        <p:grpSpPr>
          <a:xfrm>
            <a:off x="1854200" y="1425389"/>
            <a:ext cx="7283823" cy="4407543"/>
            <a:chOff x="1854200" y="1425389"/>
            <a:chExt cx="7283823" cy="440754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6C04B8-BA04-5344-88B2-3727DE542DAE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3759994" y="3757042"/>
              <a:ext cx="1135857" cy="22907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2538BD-E5A4-9438-15D5-F45E869DAD96}"/>
                </a:ext>
              </a:extLst>
            </p:cNvPr>
            <p:cNvSpPr/>
            <p:nvPr/>
          </p:nvSpPr>
          <p:spPr>
            <a:xfrm>
              <a:off x="4838701" y="1425389"/>
              <a:ext cx="850899" cy="76461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K2D" panose="020B0604020202020204" charset="-34"/>
                  <a:cs typeface="K2D" panose="020B0604020202020204" charset="-34"/>
                </a:rPr>
                <a:t>01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7D9E9A13-AE63-1B4C-3178-E884AAE415B7}"/>
                </a:ext>
              </a:extLst>
            </p:cNvPr>
            <p:cNvSpPr/>
            <p:nvPr/>
          </p:nvSpPr>
          <p:spPr>
            <a:xfrm>
              <a:off x="5505822" y="1787899"/>
              <a:ext cx="3632201" cy="654797"/>
            </a:xfrm>
            <a:prstGeom prst="flowChartAlternateProcess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i="0" dirty="0">
                  <a:solidFill>
                    <a:schemeClr val="tx1"/>
                  </a:solidFill>
                  <a:effectLst/>
                  <a:latin typeface="K2D" panose="020B0604020202020204" charset="-34"/>
                  <a:cs typeface="K2D" panose="020B0604020202020204" charset="-34"/>
                </a:rPr>
                <a:t>A-star</a:t>
              </a:r>
              <a:endParaRPr lang="en-US" sz="2400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B5CB14A-CDE8-AD61-5483-F56E6E5548D4}"/>
                </a:ext>
              </a:extLst>
            </p:cNvPr>
            <p:cNvSpPr/>
            <p:nvPr/>
          </p:nvSpPr>
          <p:spPr>
            <a:xfrm>
              <a:off x="4838701" y="2514600"/>
              <a:ext cx="850899" cy="76461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K2D" panose="020B0604020202020204" charset="-34"/>
                  <a:cs typeface="K2D" panose="020B0604020202020204" charset="-34"/>
                </a:rPr>
                <a:t>02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5683AE9-73A0-C7E0-3BE5-C55547F9B8C0}"/>
                </a:ext>
              </a:extLst>
            </p:cNvPr>
            <p:cNvSpPr/>
            <p:nvPr/>
          </p:nvSpPr>
          <p:spPr>
            <a:xfrm>
              <a:off x="4895851" y="3603811"/>
              <a:ext cx="850899" cy="76461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K2D" panose="020B0604020202020204" charset="-34"/>
                  <a:cs typeface="K2D" panose="020B0604020202020204" charset="-34"/>
                </a:rPr>
                <a:t>03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4B8E0AC-3A48-B720-162F-DA5E88405AB4}"/>
                </a:ext>
              </a:extLst>
            </p:cNvPr>
            <p:cNvSpPr/>
            <p:nvPr/>
          </p:nvSpPr>
          <p:spPr>
            <a:xfrm>
              <a:off x="4927601" y="4693022"/>
              <a:ext cx="850899" cy="76461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K2D" panose="020B0604020202020204" charset="-34"/>
                  <a:cs typeface="K2D" panose="020B0604020202020204" charset="-34"/>
                </a:rPr>
                <a:t>04</a:t>
              </a:r>
            </a:p>
          </p:txBody>
        </p: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6CAD067C-714A-6192-970D-08F2100EF7DD}"/>
                </a:ext>
              </a:extLst>
            </p:cNvPr>
            <p:cNvSpPr/>
            <p:nvPr/>
          </p:nvSpPr>
          <p:spPr>
            <a:xfrm>
              <a:off x="5505822" y="2913061"/>
              <a:ext cx="3632201" cy="654797"/>
            </a:xfrm>
            <a:prstGeom prst="flowChartAlternateProcess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i="0" dirty="0">
                  <a:solidFill>
                    <a:schemeClr val="tx1"/>
                  </a:solidFill>
                  <a:effectLst/>
                  <a:latin typeface="K2D" panose="020B0604020202020204" charset="-34"/>
                  <a:cs typeface="K2D" panose="020B0604020202020204" charset="-34"/>
                </a:rPr>
                <a:t>Uniform Cost Search</a:t>
              </a:r>
              <a:endParaRPr lang="en-US" sz="2400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EBED0D36-AE00-361A-034A-FD6E95A0E38D}"/>
                </a:ext>
              </a:extLst>
            </p:cNvPr>
            <p:cNvSpPr/>
            <p:nvPr/>
          </p:nvSpPr>
          <p:spPr>
            <a:xfrm>
              <a:off x="5493122" y="4045598"/>
              <a:ext cx="3632201" cy="654797"/>
            </a:xfrm>
            <a:prstGeom prst="flowChartAlternateProcess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i="0" dirty="0">
                  <a:solidFill>
                    <a:schemeClr val="tx1"/>
                  </a:solidFill>
                  <a:effectLst/>
                  <a:latin typeface="K2D" panose="020B0604020202020204" charset="-34"/>
                  <a:cs typeface="K2D" panose="020B0604020202020204" charset="-34"/>
                </a:rPr>
                <a:t>Hill Climbing Algorithm</a:t>
              </a:r>
              <a:endParaRPr lang="en-US" sz="2400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  <p:sp>
          <p:nvSpPr>
            <p:cNvPr id="44" name="Flowchart: Alternate Process 43">
              <a:extLst>
                <a:ext uri="{FF2B5EF4-FFF2-40B4-BE49-F238E27FC236}">
                  <a16:creationId xmlns:a16="http://schemas.microsoft.com/office/drawing/2014/main" id="{343034D3-2FF2-E73D-758C-4E76F9C5198F}"/>
                </a:ext>
              </a:extLst>
            </p:cNvPr>
            <p:cNvSpPr/>
            <p:nvPr/>
          </p:nvSpPr>
          <p:spPr>
            <a:xfrm>
              <a:off x="5505822" y="5178135"/>
              <a:ext cx="3632201" cy="654797"/>
            </a:xfrm>
            <a:prstGeom prst="flowChartAlternateProcess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Greedy Algorithm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2D93718-655E-3B2E-5C95-3BFC888E6A94}"/>
                </a:ext>
              </a:extLst>
            </p:cNvPr>
            <p:cNvCxnSpPr>
              <a:stCxn id="2" idx="7"/>
              <a:endCxn id="3" idx="2"/>
            </p:cNvCxnSpPr>
            <p:nvPr/>
          </p:nvCxnSpPr>
          <p:spPr>
            <a:xfrm flipV="1">
              <a:off x="3531232" y="1807696"/>
              <a:ext cx="1307469" cy="9747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7C9307-3451-28E2-7CC1-FB9D74E96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1425" y="2992428"/>
              <a:ext cx="1057276" cy="17219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BADD003-0929-5F3A-9216-5FF30A366D2F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3238500" y="4253834"/>
              <a:ext cx="1689101" cy="82149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86340DD-9C0E-6CC0-90B7-60EBE2538805}"/>
                </a:ext>
              </a:extLst>
            </p:cNvPr>
            <p:cNvSpPr/>
            <p:nvPr/>
          </p:nvSpPr>
          <p:spPr>
            <a:xfrm>
              <a:off x="1854200" y="2514600"/>
              <a:ext cx="1964765" cy="182880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atin typeface="K2D" panose="020B0604020202020204" charset="-34"/>
                  <a:cs typeface="K2D" panose="020B0604020202020204" charset="-34"/>
                </a:rPr>
                <a:t>Thuật</a:t>
              </a:r>
              <a:r>
                <a:rPr lang="en-US" sz="2400" b="1" dirty="0"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b="1" dirty="0" err="1">
                  <a:latin typeface="K2D" panose="020B0604020202020204" charset="-34"/>
                  <a:cs typeface="K2D" panose="020B0604020202020204" charset="-34"/>
                </a:rPr>
                <a:t>toán</a:t>
              </a:r>
              <a:endParaRPr lang="en-US" sz="2400" b="1" dirty="0">
                <a:latin typeface="K2D" panose="020B0604020202020204" charset="-34"/>
                <a:cs typeface="K2D" panose="020B060402020202020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45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635D8F-4C0C-CAF6-3CE7-CAE501B6576A}"/>
              </a:ext>
            </a:extLst>
          </p:cNvPr>
          <p:cNvSpPr/>
          <p:nvPr/>
        </p:nvSpPr>
        <p:spPr>
          <a:xfrm>
            <a:off x="3818965" y="816768"/>
            <a:ext cx="7530353" cy="70737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C16267-B11A-FF38-5962-1F1E993359EC}"/>
              </a:ext>
            </a:extLst>
          </p:cNvPr>
          <p:cNvGrpSpPr/>
          <p:nvPr/>
        </p:nvGrpSpPr>
        <p:grpSpPr>
          <a:xfrm>
            <a:off x="2549978" y="1279091"/>
            <a:ext cx="7695720" cy="5134129"/>
            <a:chOff x="1504950" y="109890"/>
            <a:chExt cx="9594850" cy="6374067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E17BF7-00CB-169C-63DA-4422D443E692}"/>
                </a:ext>
              </a:extLst>
            </p:cNvPr>
            <p:cNvSpPr/>
            <p:nvPr/>
          </p:nvSpPr>
          <p:spPr>
            <a:xfrm>
              <a:off x="1803400" y="349623"/>
              <a:ext cx="9296400" cy="533000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K2D" panose="020B0604020202020204" charset="-34"/>
                <a:cs typeface="K2D" panose="020B0604020202020204" charset="-34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8DCD5A-C507-AC74-DFD0-3CF438E776F5}"/>
                </a:ext>
              </a:extLst>
            </p:cNvPr>
            <p:cNvGrpSpPr/>
            <p:nvPr/>
          </p:nvGrpSpPr>
          <p:grpSpPr>
            <a:xfrm>
              <a:off x="5060865" y="2362181"/>
              <a:ext cx="1955801" cy="1808863"/>
              <a:chOff x="5010065" y="1983913"/>
              <a:chExt cx="1955801" cy="1808863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FF9072B-4EA0-40C1-BCF2-2C369BBF7488}"/>
                  </a:ext>
                </a:extLst>
              </p:cNvPr>
              <p:cNvSpPr/>
              <p:nvPr/>
            </p:nvSpPr>
            <p:spPr>
              <a:xfrm>
                <a:off x="5111665" y="2110913"/>
                <a:ext cx="1854201" cy="1681863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09B5203-A21B-9D0D-8F1D-539660619E0E}"/>
                  </a:ext>
                </a:extLst>
              </p:cNvPr>
              <p:cNvSpPr/>
              <p:nvPr/>
            </p:nvSpPr>
            <p:spPr>
              <a:xfrm>
                <a:off x="5010065" y="1983913"/>
                <a:ext cx="1854200" cy="168186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K2D" panose="020B0604020202020204" charset="-34"/>
                    <a:cs typeface="K2D" panose="020B0604020202020204" charset="-34"/>
                  </a:rPr>
                  <a:t>Lý do </a:t>
                </a:r>
                <a:r>
                  <a:rPr lang="en-US" b="1" dirty="0" err="1">
                    <a:latin typeface="K2D" panose="020B0604020202020204" charset="-34"/>
                    <a:cs typeface="K2D" panose="020B0604020202020204" charset="-34"/>
                  </a:rPr>
                  <a:t>chọn</a:t>
                </a:r>
                <a:r>
                  <a:rPr lang="en-US" b="1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</a:p>
              <a:p>
                <a:pPr algn="ctr"/>
                <a:r>
                  <a:rPr lang="en-US" b="1" dirty="0" err="1">
                    <a:latin typeface="K2D" panose="020B0604020202020204" charset="-34"/>
                    <a:cs typeface="K2D" panose="020B0604020202020204" charset="-34"/>
                  </a:rPr>
                  <a:t>đề</a:t>
                </a:r>
                <a:r>
                  <a:rPr lang="en-US" b="1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b="1" dirty="0" err="1">
                    <a:latin typeface="K2D" panose="020B0604020202020204" charset="-34"/>
                    <a:cs typeface="K2D" panose="020B0604020202020204" charset="-34"/>
                  </a:rPr>
                  <a:t>tài</a:t>
                </a:r>
                <a:endParaRPr lang="en-US" b="1" dirty="0">
                  <a:latin typeface="K2D" panose="020B0604020202020204" charset="-34"/>
                  <a:cs typeface="K2D" panose="020B0604020202020204" charset="-34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8DAF471-3706-9619-9478-789976B81B0C}"/>
                </a:ext>
              </a:extLst>
            </p:cNvPr>
            <p:cNvGrpSpPr/>
            <p:nvPr/>
          </p:nvGrpSpPr>
          <p:grpSpPr>
            <a:xfrm>
              <a:off x="8534400" y="1051368"/>
              <a:ext cx="1955800" cy="1808863"/>
              <a:chOff x="5067300" y="2146300"/>
              <a:chExt cx="1955800" cy="1808863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279F1BD-9D55-A942-441E-B7245B2F4D76}"/>
                  </a:ext>
                </a:extLst>
              </p:cNvPr>
              <p:cNvSpPr/>
              <p:nvPr/>
            </p:nvSpPr>
            <p:spPr>
              <a:xfrm>
                <a:off x="5168900" y="2273300"/>
                <a:ext cx="1854200" cy="168186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BAC91A67-FAD2-F733-643A-7952CD301CEC}"/>
                  </a:ext>
                </a:extLst>
              </p:cNvPr>
              <p:cNvSpPr/>
              <p:nvPr/>
            </p:nvSpPr>
            <p:spPr>
              <a:xfrm>
                <a:off x="5067300" y="2146300"/>
                <a:ext cx="1854200" cy="168186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Khả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năng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áp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dụng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đa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dạng</a:t>
                </a:r>
                <a:endParaRPr lang="en-US" b="1" dirty="0">
                  <a:latin typeface="K2D" panose="020B0604020202020204" charset="-34"/>
                  <a:cs typeface="K2D" panose="020B0604020202020204" charset="-34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88B596F-1C3B-152C-94F2-FA33FEA2B756}"/>
                </a:ext>
              </a:extLst>
            </p:cNvPr>
            <p:cNvGrpSpPr/>
            <p:nvPr/>
          </p:nvGrpSpPr>
          <p:grpSpPr>
            <a:xfrm>
              <a:off x="8534400" y="3897663"/>
              <a:ext cx="1955800" cy="1808863"/>
              <a:chOff x="5067300" y="2146300"/>
              <a:chExt cx="1955800" cy="1808863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25DFC7EE-86CA-9168-EAB9-E9A2C9717418}"/>
                  </a:ext>
                </a:extLst>
              </p:cNvPr>
              <p:cNvSpPr/>
              <p:nvPr/>
            </p:nvSpPr>
            <p:spPr>
              <a:xfrm>
                <a:off x="5168900" y="2273300"/>
                <a:ext cx="1854200" cy="1681863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4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A4BBF42-D861-79F4-21F3-39351D6ADE74}"/>
                  </a:ext>
                </a:extLst>
              </p:cNvPr>
              <p:cNvSpPr/>
              <p:nvPr/>
            </p:nvSpPr>
            <p:spPr>
              <a:xfrm>
                <a:off x="5067300" y="2146300"/>
                <a:ext cx="1854200" cy="168186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vi-VN" dirty="0">
                    <a:latin typeface="K2D" panose="020B0604020202020204" charset="-34"/>
                    <a:cs typeface="K2D" panose="020B0604020202020204" charset="-34"/>
                  </a:rPr>
                  <a:t>Khả năng giải quyết bài toán tối ưu</a:t>
                </a:r>
                <a:endParaRPr lang="en-US" b="1" dirty="0">
                  <a:latin typeface="K2D" panose="020B0604020202020204" charset="-34"/>
                  <a:cs typeface="K2D" panose="020B0604020202020204" charset="-34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23911E4-BD75-5F37-1FC4-2994E6C8D6C0}"/>
                </a:ext>
              </a:extLst>
            </p:cNvPr>
            <p:cNvGrpSpPr/>
            <p:nvPr/>
          </p:nvGrpSpPr>
          <p:grpSpPr>
            <a:xfrm>
              <a:off x="1504950" y="1051368"/>
              <a:ext cx="1955800" cy="1808863"/>
              <a:chOff x="5067300" y="2146300"/>
              <a:chExt cx="1955800" cy="1808863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BF874F3-2BE0-4863-C37B-30C9FFAE7E01}"/>
                  </a:ext>
                </a:extLst>
              </p:cNvPr>
              <p:cNvSpPr/>
              <p:nvPr/>
            </p:nvSpPr>
            <p:spPr>
              <a:xfrm>
                <a:off x="5168900" y="2273300"/>
                <a:ext cx="1854200" cy="168186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8BD9AB9-9A0E-5B52-E13C-863561B18709}"/>
                  </a:ext>
                </a:extLst>
              </p:cNvPr>
              <p:cNvSpPr/>
              <p:nvPr/>
            </p:nvSpPr>
            <p:spPr>
              <a:xfrm>
                <a:off x="5067300" y="2146300"/>
                <a:ext cx="1854200" cy="168186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Liên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quan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mật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thiết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đến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trí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tuệ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nhân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tạo</a:t>
                </a:r>
                <a:endParaRPr lang="en-US" b="1" dirty="0">
                  <a:latin typeface="K2D" panose="020B0604020202020204" charset="-34"/>
                  <a:cs typeface="K2D" panose="020B0604020202020204" charset="-34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9FAE89-2F12-885F-EB7F-AF6C59B76B72}"/>
                </a:ext>
              </a:extLst>
            </p:cNvPr>
            <p:cNvGrpSpPr/>
            <p:nvPr/>
          </p:nvGrpSpPr>
          <p:grpSpPr>
            <a:xfrm>
              <a:off x="1504950" y="3897663"/>
              <a:ext cx="1955800" cy="1808863"/>
              <a:chOff x="5067300" y="2146300"/>
              <a:chExt cx="1955800" cy="1808863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02661E4-F48B-F707-5BB5-EAE581D960AA}"/>
                  </a:ext>
                </a:extLst>
              </p:cNvPr>
              <p:cNvSpPr/>
              <p:nvPr/>
            </p:nvSpPr>
            <p:spPr>
              <a:xfrm>
                <a:off x="5168900" y="2273300"/>
                <a:ext cx="1854200" cy="168186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24A60F41-C8BF-8071-437B-1FD2F1AB20BA}"/>
                  </a:ext>
                </a:extLst>
              </p:cNvPr>
              <p:cNvSpPr/>
              <p:nvPr/>
            </p:nvSpPr>
            <p:spPr>
              <a:xfrm>
                <a:off x="5067300" y="2146300"/>
                <a:ext cx="1854200" cy="168186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Khả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năng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phân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tích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thuật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toán</a:t>
                </a:r>
                <a:endParaRPr lang="en-US" b="1" dirty="0">
                  <a:latin typeface="K2D" panose="020B0604020202020204" charset="-34"/>
                  <a:cs typeface="K2D" panose="020B0604020202020204" charset="-34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3E52371-77D8-3FE9-49EC-D3F88B323273}"/>
                </a:ext>
              </a:extLst>
            </p:cNvPr>
            <p:cNvGrpSpPr/>
            <p:nvPr/>
          </p:nvGrpSpPr>
          <p:grpSpPr>
            <a:xfrm>
              <a:off x="5067300" y="109890"/>
              <a:ext cx="1955800" cy="1808863"/>
              <a:chOff x="5067300" y="2146300"/>
              <a:chExt cx="1955800" cy="1808863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6A3B387-12F8-E4D0-3972-75DDD1411805}"/>
                  </a:ext>
                </a:extLst>
              </p:cNvPr>
              <p:cNvSpPr/>
              <p:nvPr/>
            </p:nvSpPr>
            <p:spPr>
              <a:xfrm>
                <a:off x="5168900" y="2273300"/>
                <a:ext cx="1854200" cy="168186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012E0620-5A63-594C-E15F-C977675E34F7}"/>
                  </a:ext>
                </a:extLst>
              </p:cNvPr>
              <p:cNvSpPr/>
              <p:nvPr/>
            </p:nvSpPr>
            <p:spPr>
              <a:xfrm>
                <a:off x="5067300" y="2146300"/>
                <a:ext cx="1854200" cy="168186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Tính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thực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tiễn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và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ứng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dụng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dirty="0" err="1">
                    <a:latin typeface="K2D" panose="020B0604020202020204" charset="-34"/>
                    <a:cs typeface="K2D" panose="020B0604020202020204" charset="-34"/>
                  </a:rPr>
                  <a:t>cao</a:t>
                </a:r>
                <a:endParaRPr lang="en-US" b="1" dirty="0">
                  <a:latin typeface="K2D" panose="020B0604020202020204" charset="-34"/>
                  <a:cs typeface="K2D" panose="020B0604020202020204" charset="-34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5157731-C2F5-4170-465B-1C3499088520}"/>
                </a:ext>
              </a:extLst>
            </p:cNvPr>
            <p:cNvGrpSpPr/>
            <p:nvPr/>
          </p:nvGrpSpPr>
          <p:grpSpPr>
            <a:xfrm>
              <a:off x="5060865" y="4675094"/>
              <a:ext cx="1955800" cy="1808863"/>
              <a:chOff x="5067300" y="2146300"/>
              <a:chExt cx="1955800" cy="1808863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B2DC89B-82E1-22CD-7648-26F709AC6748}"/>
                  </a:ext>
                </a:extLst>
              </p:cNvPr>
              <p:cNvSpPr/>
              <p:nvPr/>
            </p:nvSpPr>
            <p:spPr>
              <a:xfrm>
                <a:off x="5168900" y="2273300"/>
                <a:ext cx="1854200" cy="168186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F992E93F-93AA-3B3C-0C06-72A6081F9221}"/>
                  </a:ext>
                </a:extLst>
              </p:cNvPr>
              <p:cNvSpPr/>
              <p:nvPr/>
            </p:nvSpPr>
            <p:spPr>
              <a:xfrm>
                <a:off x="5067300" y="2146300"/>
                <a:ext cx="1854200" cy="168186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vi-VN" dirty="0">
                    <a:latin typeface="K2D" panose="020B0604020202020204" charset="-34"/>
                    <a:cs typeface="K2D" panose="020B0604020202020204" charset="-34"/>
                  </a:rPr>
                  <a:t>Phát triển kỹ năng lập trìn</a:t>
                </a:r>
                <a:r>
                  <a:rPr lang="en-US" dirty="0">
                    <a:latin typeface="K2D" panose="020B0604020202020204" charset="-34"/>
                    <a:cs typeface="K2D" panose="020B0604020202020204" charset="-34"/>
                  </a:rPr>
                  <a:t>h</a:t>
                </a:r>
                <a:endParaRPr lang="en-US" b="1" dirty="0">
                  <a:latin typeface="K2D" panose="020B0604020202020204" charset="-34"/>
                  <a:cs typeface="K2D" panose="020B0604020202020204" charset="-34"/>
                </a:endParaRPr>
              </a:p>
            </p:txBody>
          </p:sp>
        </p:grp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297594F-3CD7-415D-C58E-00707ECBA61A}"/>
                </a:ext>
              </a:extLst>
            </p:cNvPr>
            <p:cNvSpPr/>
            <p:nvPr/>
          </p:nvSpPr>
          <p:spPr>
            <a:xfrm>
              <a:off x="6741832" y="713452"/>
              <a:ext cx="765735" cy="67583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K2D" panose="020B0604020202020204" charset="-34"/>
                  <a:cs typeface="K2D" panose="020B0604020202020204" charset="-34"/>
                </a:rPr>
                <a:t>01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0C3B6B02-26D1-C13B-53DD-497C5383BADA}"/>
                </a:ext>
              </a:extLst>
            </p:cNvPr>
            <p:cNvSpPr/>
            <p:nvPr/>
          </p:nvSpPr>
          <p:spPr>
            <a:xfrm>
              <a:off x="10208932" y="1467383"/>
              <a:ext cx="765735" cy="67583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K2D" panose="020B0604020202020204" charset="-34"/>
                  <a:cs typeface="K2D" panose="020B0604020202020204" charset="-34"/>
                </a:rPr>
                <a:t>02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1B2CDB1-13F2-1064-DDE2-48E728C32BC5}"/>
                </a:ext>
              </a:extLst>
            </p:cNvPr>
            <p:cNvSpPr/>
            <p:nvPr/>
          </p:nvSpPr>
          <p:spPr>
            <a:xfrm>
              <a:off x="10208932" y="4400678"/>
              <a:ext cx="765735" cy="67583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K2D" panose="020B0604020202020204" charset="-34"/>
                  <a:cs typeface="K2D" panose="020B0604020202020204" charset="-34"/>
                </a:rPr>
                <a:t>03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AD17F957-EE80-64E4-2BEB-8E4ABE44F24C}"/>
                </a:ext>
              </a:extLst>
            </p:cNvPr>
            <p:cNvSpPr/>
            <p:nvPr/>
          </p:nvSpPr>
          <p:spPr>
            <a:xfrm>
              <a:off x="6761731" y="5213957"/>
              <a:ext cx="765735" cy="67583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K2D" panose="020B0604020202020204" charset="-34"/>
                  <a:cs typeface="K2D" panose="020B0604020202020204" charset="-34"/>
                </a:rPr>
                <a:t>04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4A32ABC1-ABFF-BCF1-E8E3-9371EA3B2DBE}"/>
                </a:ext>
              </a:extLst>
            </p:cNvPr>
            <p:cNvSpPr/>
            <p:nvPr/>
          </p:nvSpPr>
          <p:spPr>
            <a:xfrm>
              <a:off x="3202243" y="4333431"/>
              <a:ext cx="765735" cy="67583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K2D" panose="020B0604020202020204" charset="-34"/>
                  <a:cs typeface="K2D" panose="020B0604020202020204" charset="-34"/>
                </a:rPr>
                <a:t>05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A62550F-5A7E-15E3-5C19-5005D35F2AA7}"/>
                </a:ext>
              </a:extLst>
            </p:cNvPr>
            <p:cNvSpPr/>
            <p:nvPr/>
          </p:nvSpPr>
          <p:spPr>
            <a:xfrm>
              <a:off x="3202243" y="1467383"/>
              <a:ext cx="765735" cy="67583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K2D" panose="020B0604020202020204" charset="-34"/>
                  <a:cs typeface="K2D" panose="020B0604020202020204" charset="-34"/>
                </a:rPr>
                <a:t>06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1B1FC3E1-312B-5029-E66D-9A21A112A286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3124115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GIỚI THIỆU </a:t>
            </a:r>
          </a:p>
        </p:txBody>
      </p:sp>
    </p:spTree>
    <p:extLst>
      <p:ext uri="{BB962C8B-B14F-4D97-AF65-F5344CB8AC3E}">
        <p14:creationId xmlns:p14="http://schemas.microsoft.com/office/powerpoint/2010/main" val="295914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6B84C4FB-F5C3-2FB2-8745-0AB4AA077F5C}"/>
              </a:ext>
            </a:extLst>
          </p:cNvPr>
          <p:cNvSpPr/>
          <p:nvPr/>
        </p:nvSpPr>
        <p:spPr>
          <a:xfrm>
            <a:off x="405842" y="4703228"/>
            <a:ext cx="3877150" cy="654797"/>
          </a:xfrm>
          <a:prstGeom prst="flowChartAlternateProcess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E7965526-A047-7A34-B743-48820A5C08DB}"/>
              </a:ext>
            </a:extLst>
          </p:cNvPr>
          <p:cNvSpPr/>
          <p:nvPr/>
        </p:nvSpPr>
        <p:spPr>
          <a:xfrm>
            <a:off x="8014331" y="4389968"/>
            <a:ext cx="3606169" cy="860913"/>
          </a:xfrm>
          <a:prstGeom prst="flowChartAlternateProcess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K2D "/>
              <a:cs typeface="K2D" panose="020B0604020202020204" charset="-34"/>
            </a:endParaRP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FC2882EF-B9D9-7039-A29A-496527641C50}"/>
              </a:ext>
            </a:extLst>
          </p:cNvPr>
          <p:cNvSpPr/>
          <p:nvPr/>
        </p:nvSpPr>
        <p:spPr>
          <a:xfrm>
            <a:off x="6678613" y="1773295"/>
            <a:ext cx="3632201" cy="762953"/>
          </a:xfrm>
          <a:prstGeom prst="flowChartAlternateProcess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K2D "/>
              <a:cs typeface="K2D" panose="020B060402020202020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969BC-BDEA-0EEB-6C8D-456F2D310BD4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D2199B-93A6-941B-3D0C-550EBC79E6A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8B03582-8CEF-8CBC-B2A2-96930147DCA2}"/>
              </a:ext>
            </a:extLst>
          </p:cNvPr>
          <p:cNvSpPr/>
          <p:nvPr/>
        </p:nvSpPr>
        <p:spPr>
          <a:xfrm>
            <a:off x="908330" y="1070814"/>
            <a:ext cx="3975100" cy="6223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1F5CAA"/>
                </a:solidFill>
                <a:latin typeface="K2D" panose="020B0604020202020204" charset="-34"/>
                <a:cs typeface="K2D" panose="020B0604020202020204" charset="-34"/>
              </a:rPr>
              <a:t>Heuristic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5C5A13-A58B-41E5-45CC-1CB922D20D49}"/>
              </a:ext>
            </a:extLst>
          </p:cNvPr>
          <p:cNvGrpSpPr/>
          <p:nvPr/>
        </p:nvGrpSpPr>
        <p:grpSpPr>
          <a:xfrm>
            <a:off x="451017" y="1687215"/>
            <a:ext cx="11089492" cy="3597737"/>
            <a:chOff x="451017" y="1359412"/>
            <a:chExt cx="11089492" cy="359773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8067DE0-6DD4-5D3C-073E-1ED6A9144AC4}"/>
                </a:ext>
              </a:extLst>
            </p:cNvPr>
            <p:cNvGrpSpPr/>
            <p:nvPr/>
          </p:nvGrpSpPr>
          <p:grpSpPr>
            <a:xfrm>
              <a:off x="3438445" y="1359412"/>
              <a:ext cx="5315110" cy="3445418"/>
              <a:chOff x="966593" y="1913982"/>
              <a:chExt cx="5315110" cy="344541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7235580-CBC7-B375-E56F-B8C9031501C6}"/>
                  </a:ext>
                </a:extLst>
              </p:cNvPr>
              <p:cNvGrpSpPr/>
              <p:nvPr/>
            </p:nvGrpSpPr>
            <p:grpSpPr>
              <a:xfrm>
                <a:off x="966593" y="1913982"/>
                <a:ext cx="5315110" cy="3445418"/>
                <a:chOff x="1004693" y="2345782"/>
                <a:chExt cx="5315110" cy="3445418"/>
              </a:xfrm>
            </p:grpSpPr>
            <p:sp>
              <p:nvSpPr>
                <p:cNvPr id="7" name="Freeform 4">
                  <a:extLst>
                    <a:ext uri="{FF2B5EF4-FFF2-40B4-BE49-F238E27FC236}">
                      <a16:creationId xmlns:a16="http://schemas.microsoft.com/office/drawing/2014/main" id="{22A56564-29C4-C616-13C4-A42401E7614F}"/>
                    </a:ext>
                  </a:extLst>
                </p:cNvPr>
                <p:cNvSpPr/>
                <p:nvPr/>
              </p:nvSpPr>
              <p:spPr bwMode="auto">
                <a:xfrm>
                  <a:off x="2527103" y="2345782"/>
                  <a:ext cx="2306459" cy="2307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619" h="2628031">
                      <a:moveTo>
                        <a:pt x="1316980" y="400615"/>
                      </a:moveTo>
                      <a:cubicBezTo>
                        <a:pt x="813885" y="400615"/>
                        <a:pt x="406046" y="809559"/>
                        <a:pt x="406046" y="1314016"/>
                      </a:cubicBezTo>
                      <a:cubicBezTo>
                        <a:pt x="406046" y="1818473"/>
                        <a:pt x="813885" y="2227417"/>
                        <a:pt x="1316980" y="2227417"/>
                      </a:cubicBezTo>
                      <a:cubicBezTo>
                        <a:pt x="1820075" y="2227417"/>
                        <a:pt x="2227914" y="1818473"/>
                        <a:pt x="2227914" y="1314016"/>
                      </a:cubicBezTo>
                      <a:cubicBezTo>
                        <a:pt x="2227914" y="809559"/>
                        <a:pt x="1820075" y="400615"/>
                        <a:pt x="1316980" y="400615"/>
                      </a:cubicBezTo>
                      <a:close/>
                      <a:moveTo>
                        <a:pt x="1151586" y="0"/>
                      </a:moveTo>
                      <a:lnTo>
                        <a:pt x="1254227" y="145306"/>
                      </a:lnTo>
                      <a:lnTo>
                        <a:pt x="1316813" y="142801"/>
                      </a:lnTo>
                      <a:lnTo>
                        <a:pt x="1379399" y="145306"/>
                      </a:lnTo>
                      <a:lnTo>
                        <a:pt x="1482041" y="0"/>
                      </a:lnTo>
                      <a:lnTo>
                        <a:pt x="1522096" y="5011"/>
                      </a:lnTo>
                      <a:lnTo>
                        <a:pt x="1564654" y="12526"/>
                      </a:lnTo>
                      <a:lnTo>
                        <a:pt x="1617227" y="182885"/>
                      </a:lnTo>
                      <a:lnTo>
                        <a:pt x="1679813" y="200422"/>
                      </a:lnTo>
                      <a:lnTo>
                        <a:pt x="1707351" y="210443"/>
                      </a:lnTo>
                      <a:lnTo>
                        <a:pt x="1737392" y="220464"/>
                      </a:lnTo>
                      <a:lnTo>
                        <a:pt x="1880089" y="115243"/>
                      </a:lnTo>
                      <a:lnTo>
                        <a:pt x="1917640" y="132780"/>
                      </a:lnTo>
                      <a:lnTo>
                        <a:pt x="1955192" y="152822"/>
                      </a:lnTo>
                      <a:lnTo>
                        <a:pt x="1952689" y="333201"/>
                      </a:lnTo>
                      <a:lnTo>
                        <a:pt x="2002758" y="368275"/>
                      </a:lnTo>
                      <a:lnTo>
                        <a:pt x="2027792" y="388317"/>
                      </a:lnTo>
                      <a:lnTo>
                        <a:pt x="2052827" y="405854"/>
                      </a:lnTo>
                      <a:lnTo>
                        <a:pt x="2223061" y="348233"/>
                      </a:lnTo>
                      <a:lnTo>
                        <a:pt x="2253102" y="378296"/>
                      </a:lnTo>
                      <a:lnTo>
                        <a:pt x="2283144" y="408360"/>
                      </a:lnTo>
                      <a:lnTo>
                        <a:pt x="2225564" y="578718"/>
                      </a:lnTo>
                      <a:lnTo>
                        <a:pt x="2263116" y="626318"/>
                      </a:lnTo>
                      <a:lnTo>
                        <a:pt x="2298164" y="678929"/>
                      </a:lnTo>
                      <a:lnTo>
                        <a:pt x="2475909" y="676424"/>
                      </a:lnTo>
                      <a:lnTo>
                        <a:pt x="2495937" y="711498"/>
                      </a:lnTo>
                      <a:lnTo>
                        <a:pt x="2515964" y="749077"/>
                      </a:lnTo>
                      <a:lnTo>
                        <a:pt x="2408316" y="891877"/>
                      </a:lnTo>
                      <a:lnTo>
                        <a:pt x="2428343" y="952004"/>
                      </a:lnTo>
                      <a:lnTo>
                        <a:pt x="2438357" y="984572"/>
                      </a:lnTo>
                      <a:lnTo>
                        <a:pt x="2445868" y="1014636"/>
                      </a:lnTo>
                      <a:lnTo>
                        <a:pt x="2616102" y="1067246"/>
                      </a:lnTo>
                      <a:lnTo>
                        <a:pt x="2628619" y="1149920"/>
                      </a:lnTo>
                      <a:lnTo>
                        <a:pt x="2483419" y="1252637"/>
                      </a:lnTo>
                      <a:lnTo>
                        <a:pt x="2485923" y="1312763"/>
                      </a:lnTo>
                      <a:lnTo>
                        <a:pt x="2483419" y="1375395"/>
                      </a:lnTo>
                      <a:lnTo>
                        <a:pt x="2628619" y="1478111"/>
                      </a:lnTo>
                      <a:lnTo>
                        <a:pt x="2623612" y="1520701"/>
                      </a:lnTo>
                      <a:lnTo>
                        <a:pt x="2616102" y="1560785"/>
                      </a:lnTo>
                      <a:lnTo>
                        <a:pt x="2445868" y="1615901"/>
                      </a:lnTo>
                      <a:lnTo>
                        <a:pt x="2428343" y="1676028"/>
                      </a:lnTo>
                      <a:lnTo>
                        <a:pt x="2418330" y="1706091"/>
                      </a:lnTo>
                      <a:lnTo>
                        <a:pt x="2408316" y="1736154"/>
                      </a:lnTo>
                      <a:lnTo>
                        <a:pt x="2515964" y="1878955"/>
                      </a:lnTo>
                      <a:lnTo>
                        <a:pt x="2495937" y="1916534"/>
                      </a:lnTo>
                      <a:lnTo>
                        <a:pt x="2475909" y="1951608"/>
                      </a:lnTo>
                      <a:lnTo>
                        <a:pt x="2298164" y="1949102"/>
                      </a:lnTo>
                      <a:lnTo>
                        <a:pt x="2263116" y="2001713"/>
                      </a:lnTo>
                      <a:lnTo>
                        <a:pt x="2245592" y="2026766"/>
                      </a:lnTo>
                      <a:lnTo>
                        <a:pt x="2225564" y="2049313"/>
                      </a:lnTo>
                      <a:lnTo>
                        <a:pt x="2283144" y="2219672"/>
                      </a:lnTo>
                      <a:lnTo>
                        <a:pt x="2253102" y="2252240"/>
                      </a:lnTo>
                      <a:lnTo>
                        <a:pt x="2223061" y="2282304"/>
                      </a:lnTo>
                      <a:lnTo>
                        <a:pt x="2052827" y="2224682"/>
                      </a:lnTo>
                      <a:lnTo>
                        <a:pt x="2002758" y="2262261"/>
                      </a:lnTo>
                      <a:lnTo>
                        <a:pt x="1952689" y="2297335"/>
                      </a:lnTo>
                      <a:lnTo>
                        <a:pt x="1955192" y="2475210"/>
                      </a:lnTo>
                      <a:lnTo>
                        <a:pt x="1917640" y="2495252"/>
                      </a:lnTo>
                      <a:lnTo>
                        <a:pt x="1880089" y="2512789"/>
                      </a:lnTo>
                      <a:lnTo>
                        <a:pt x="1737392" y="2407567"/>
                      </a:lnTo>
                      <a:lnTo>
                        <a:pt x="1679813" y="2427609"/>
                      </a:lnTo>
                      <a:lnTo>
                        <a:pt x="1647268" y="2435125"/>
                      </a:lnTo>
                      <a:lnTo>
                        <a:pt x="1617227" y="2445146"/>
                      </a:lnTo>
                      <a:lnTo>
                        <a:pt x="1564654" y="2615505"/>
                      </a:lnTo>
                      <a:lnTo>
                        <a:pt x="1482041" y="2628031"/>
                      </a:lnTo>
                      <a:lnTo>
                        <a:pt x="1379399" y="2482725"/>
                      </a:lnTo>
                      <a:lnTo>
                        <a:pt x="1316813" y="2482725"/>
                      </a:lnTo>
                      <a:lnTo>
                        <a:pt x="1254227" y="2482725"/>
                      </a:lnTo>
                      <a:lnTo>
                        <a:pt x="1151586" y="2628031"/>
                      </a:lnTo>
                      <a:lnTo>
                        <a:pt x="1109027" y="2623021"/>
                      </a:lnTo>
                      <a:lnTo>
                        <a:pt x="1066469" y="2615505"/>
                      </a:lnTo>
                      <a:lnTo>
                        <a:pt x="1013896" y="2445146"/>
                      </a:lnTo>
                      <a:lnTo>
                        <a:pt x="953813" y="2427609"/>
                      </a:lnTo>
                      <a:lnTo>
                        <a:pt x="923772" y="2417588"/>
                      </a:lnTo>
                      <a:lnTo>
                        <a:pt x="896234" y="2407567"/>
                      </a:lnTo>
                      <a:lnTo>
                        <a:pt x="753538" y="2512789"/>
                      </a:lnTo>
                      <a:lnTo>
                        <a:pt x="715986" y="2495252"/>
                      </a:lnTo>
                      <a:lnTo>
                        <a:pt x="678434" y="2475210"/>
                      </a:lnTo>
                      <a:lnTo>
                        <a:pt x="680938" y="2297335"/>
                      </a:lnTo>
                      <a:lnTo>
                        <a:pt x="630869" y="2262261"/>
                      </a:lnTo>
                      <a:lnTo>
                        <a:pt x="605834" y="2242219"/>
                      </a:lnTo>
                      <a:lnTo>
                        <a:pt x="580800" y="2224682"/>
                      </a:lnTo>
                      <a:lnTo>
                        <a:pt x="410566" y="2282304"/>
                      </a:lnTo>
                      <a:lnTo>
                        <a:pt x="380524" y="2252240"/>
                      </a:lnTo>
                      <a:lnTo>
                        <a:pt x="350483" y="2219672"/>
                      </a:lnTo>
                      <a:lnTo>
                        <a:pt x="408062" y="2049313"/>
                      </a:lnTo>
                      <a:lnTo>
                        <a:pt x="370510" y="2001713"/>
                      </a:lnTo>
                      <a:lnTo>
                        <a:pt x="335462" y="1949102"/>
                      </a:lnTo>
                      <a:lnTo>
                        <a:pt x="157717" y="1951608"/>
                      </a:lnTo>
                      <a:lnTo>
                        <a:pt x="137690" y="1916534"/>
                      </a:lnTo>
                      <a:lnTo>
                        <a:pt x="117662" y="1878955"/>
                      </a:lnTo>
                      <a:lnTo>
                        <a:pt x="225310" y="1736154"/>
                      </a:lnTo>
                      <a:lnTo>
                        <a:pt x="205283" y="1676028"/>
                      </a:lnTo>
                      <a:lnTo>
                        <a:pt x="195269" y="1645964"/>
                      </a:lnTo>
                      <a:lnTo>
                        <a:pt x="187759" y="1615901"/>
                      </a:lnTo>
                      <a:lnTo>
                        <a:pt x="15021" y="1560785"/>
                      </a:lnTo>
                      <a:lnTo>
                        <a:pt x="0" y="1478111"/>
                      </a:lnTo>
                      <a:lnTo>
                        <a:pt x="150207" y="1375395"/>
                      </a:lnTo>
                      <a:lnTo>
                        <a:pt x="147703" y="1312763"/>
                      </a:lnTo>
                      <a:lnTo>
                        <a:pt x="150207" y="1252637"/>
                      </a:lnTo>
                      <a:lnTo>
                        <a:pt x="0" y="1149920"/>
                      </a:lnTo>
                      <a:lnTo>
                        <a:pt x="7510" y="1107331"/>
                      </a:lnTo>
                      <a:lnTo>
                        <a:pt x="15021" y="1067246"/>
                      </a:lnTo>
                      <a:lnTo>
                        <a:pt x="187759" y="1014636"/>
                      </a:lnTo>
                      <a:lnTo>
                        <a:pt x="205283" y="952004"/>
                      </a:lnTo>
                      <a:lnTo>
                        <a:pt x="215297" y="921941"/>
                      </a:lnTo>
                      <a:lnTo>
                        <a:pt x="225310" y="891877"/>
                      </a:lnTo>
                      <a:lnTo>
                        <a:pt x="117662" y="749077"/>
                      </a:lnTo>
                      <a:lnTo>
                        <a:pt x="137690" y="711498"/>
                      </a:lnTo>
                      <a:lnTo>
                        <a:pt x="157717" y="676424"/>
                      </a:lnTo>
                      <a:lnTo>
                        <a:pt x="335462" y="678929"/>
                      </a:lnTo>
                      <a:lnTo>
                        <a:pt x="370510" y="626318"/>
                      </a:lnTo>
                      <a:lnTo>
                        <a:pt x="388034" y="601266"/>
                      </a:lnTo>
                      <a:lnTo>
                        <a:pt x="408062" y="578718"/>
                      </a:lnTo>
                      <a:lnTo>
                        <a:pt x="350483" y="408360"/>
                      </a:lnTo>
                      <a:lnTo>
                        <a:pt x="380524" y="378296"/>
                      </a:lnTo>
                      <a:lnTo>
                        <a:pt x="410566" y="348233"/>
                      </a:lnTo>
                      <a:lnTo>
                        <a:pt x="580800" y="405854"/>
                      </a:lnTo>
                      <a:lnTo>
                        <a:pt x="630869" y="368275"/>
                      </a:lnTo>
                      <a:lnTo>
                        <a:pt x="680938" y="333201"/>
                      </a:lnTo>
                      <a:lnTo>
                        <a:pt x="678434" y="152822"/>
                      </a:lnTo>
                      <a:lnTo>
                        <a:pt x="715986" y="132780"/>
                      </a:lnTo>
                      <a:lnTo>
                        <a:pt x="753538" y="115243"/>
                      </a:lnTo>
                      <a:lnTo>
                        <a:pt x="896234" y="220464"/>
                      </a:lnTo>
                      <a:lnTo>
                        <a:pt x="953813" y="200422"/>
                      </a:lnTo>
                      <a:lnTo>
                        <a:pt x="983855" y="190401"/>
                      </a:lnTo>
                      <a:lnTo>
                        <a:pt x="1013896" y="182885"/>
                      </a:lnTo>
                      <a:lnTo>
                        <a:pt x="1066469" y="1252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lIns="0" tIns="34272" rIns="0" bIns="34272" anchor="ctr"/>
                <a:lstStyle/>
                <a:p>
                  <a:pPr algn="ctr" defTabSz="685434" fontAlgn="base">
                    <a:lnSpc>
                      <a:spcPct val="120000"/>
                    </a:lnSpc>
                    <a:spcBef>
                      <a:spcPts val="450"/>
                    </a:spcBef>
                    <a:spcAft>
                      <a:spcPts val="450"/>
                    </a:spcAft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Freeform 6">
                  <a:extLst>
                    <a:ext uri="{FF2B5EF4-FFF2-40B4-BE49-F238E27FC236}">
                      <a16:creationId xmlns:a16="http://schemas.microsoft.com/office/drawing/2014/main" id="{DF090DA7-DC28-E197-C4EA-BD266A301106}"/>
                    </a:ext>
                  </a:extLst>
                </p:cNvPr>
                <p:cNvSpPr/>
                <p:nvPr/>
              </p:nvSpPr>
              <p:spPr bwMode="auto">
                <a:xfrm>
                  <a:off x="4496739" y="3603307"/>
                  <a:ext cx="1823064" cy="1823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948" h="1487615">
                      <a:moveTo>
                        <a:pt x="743975" y="297790"/>
                      </a:moveTo>
                      <a:cubicBezTo>
                        <a:pt x="496116" y="297790"/>
                        <a:pt x="295186" y="497479"/>
                        <a:pt x="295186" y="743808"/>
                      </a:cubicBezTo>
                      <a:cubicBezTo>
                        <a:pt x="295186" y="990137"/>
                        <a:pt x="496116" y="1189826"/>
                        <a:pt x="743975" y="1189826"/>
                      </a:cubicBezTo>
                      <a:cubicBezTo>
                        <a:pt x="991834" y="1189826"/>
                        <a:pt x="1192764" y="990137"/>
                        <a:pt x="1192764" y="743808"/>
                      </a:cubicBezTo>
                      <a:cubicBezTo>
                        <a:pt x="1192764" y="497479"/>
                        <a:pt x="991834" y="297790"/>
                        <a:pt x="743975" y="297790"/>
                      </a:cubicBezTo>
                      <a:close/>
                      <a:moveTo>
                        <a:pt x="693753" y="0"/>
                      </a:moveTo>
                      <a:lnTo>
                        <a:pt x="770837" y="149228"/>
                      </a:lnTo>
                      <a:lnTo>
                        <a:pt x="801203" y="151560"/>
                      </a:lnTo>
                      <a:lnTo>
                        <a:pt x="829233" y="153891"/>
                      </a:lnTo>
                      <a:lnTo>
                        <a:pt x="857264" y="158555"/>
                      </a:lnTo>
                      <a:lnTo>
                        <a:pt x="885294" y="163218"/>
                      </a:lnTo>
                      <a:lnTo>
                        <a:pt x="997416" y="41970"/>
                      </a:lnTo>
                      <a:lnTo>
                        <a:pt x="1018439" y="48965"/>
                      </a:lnTo>
                      <a:lnTo>
                        <a:pt x="1037126" y="58292"/>
                      </a:lnTo>
                      <a:lnTo>
                        <a:pt x="1076835" y="74614"/>
                      </a:lnTo>
                      <a:lnTo>
                        <a:pt x="1069828" y="240164"/>
                      </a:lnTo>
                      <a:lnTo>
                        <a:pt x="1093186" y="256485"/>
                      </a:lnTo>
                      <a:lnTo>
                        <a:pt x="1116545" y="272807"/>
                      </a:lnTo>
                      <a:lnTo>
                        <a:pt x="1139904" y="291461"/>
                      </a:lnTo>
                      <a:lnTo>
                        <a:pt x="1160927" y="312446"/>
                      </a:lnTo>
                      <a:lnTo>
                        <a:pt x="1312758" y="261149"/>
                      </a:lnTo>
                      <a:lnTo>
                        <a:pt x="1340789" y="298456"/>
                      </a:lnTo>
                      <a:lnTo>
                        <a:pt x="1352468" y="317109"/>
                      </a:lnTo>
                      <a:lnTo>
                        <a:pt x="1368819" y="335763"/>
                      </a:lnTo>
                      <a:lnTo>
                        <a:pt x="1280056" y="468669"/>
                      </a:lnTo>
                      <a:lnTo>
                        <a:pt x="1287064" y="480327"/>
                      </a:lnTo>
                      <a:lnTo>
                        <a:pt x="1294071" y="496649"/>
                      </a:lnTo>
                      <a:lnTo>
                        <a:pt x="1305750" y="522298"/>
                      </a:lnTo>
                      <a:lnTo>
                        <a:pt x="1315094" y="547946"/>
                      </a:lnTo>
                      <a:lnTo>
                        <a:pt x="1324437" y="575926"/>
                      </a:lnTo>
                      <a:lnTo>
                        <a:pt x="1476269" y="608570"/>
                      </a:lnTo>
                      <a:lnTo>
                        <a:pt x="1483276" y="652872"/>
                      </a:lnTo>
                      <a:lnTo>
                        <a:pt x="1487948" y="701837"/>
                      </a:lnTo>
                      <a:lnTo>
                        <a:pt x="1350132" y="774120"/>
                      </a:lnTo>
                      <a:lnTo>
                        <a:pt x="1347796" y="802100"/>
                      </a:lnTo>
                      <a:lnTo>
                        <a:pt x="1345460" y="830080"/>
                      </a:lnTo>
                      <a:lnTo>
                        <a:pt x="1340789" y="855729"/>
                      </a:lnTo>
                      <a:lnTo>
                        <a:pt x="1333781" y="886040"/>
                      </a:lnTo>
                      <a:lnTo>
                        <a:pt x="1448238" y="988635"/>
                      </a:lnTo>
                      <a:lnTo>
                        <a:pt x="1431887" y="1032937"/>
                      </a:lnTo>
                      <a:lnTo>
                        <a:pt x="1410865" y="1077239"/>
                      </a:lnTo>
                      <a:lnTo>
                        <a:pt x="1259033" y="1067912"/>
                      </a:lnTo>
                      <a:lnTo>
                        <a:pt x="1242682" y="1093560"/>
                      </a:lnTo>
                      <a:lnTo>
                        <a:pt x="1226331" y="1116877"/>
                      </a:lnTo>
                      <a:lnTo>
                        <a:pt x="1209980" y="1137862"/>
                      </a:lnTo>
                      <a:lnTo>
                        <a:pt x="1191293" y="1158848"/>
                      </a:lnTo>
                      <a:lnTo>
                        <a:pt x="1235674" y="1303412"/>
                      </a:lnTo>
                      <a:lnTo>
                        <a:pt x="1198301" y="1336056"/>
                      </a:lnTo>
                      <a:lnTo>
                        <a:pt x="1179614" y="1350046"/>
                      </a:lnTo>
                      <a:lnTo>
                        <a:pt x="1158591" y="1364036"/>
                      </a:lnTo>
                      <a:lnTo>
                        <a:pt x="1030118" y="1282427"/>
                      </a:lnTo>
                      <a:lnTo>
                        <a:pt x="1006759" y="1294085"/>
                      </a:lnTo>
                      <a:lnTo>
                        <a:pt x="981065" y="1305744"/>
                      </a:lnTo>
                      <a:lnTo>
                        <a:pt x="955370" y="1315071"/>
                      </a:lnTo>
                      <a:lnTo>
                        <a:pt x="927340" y="1324397"/>
                      </a:lnTo>
                      <a:lnTo>
                        <a:pt x="892302" y="1475957"/>
                      </a:lnTo>
                      <a:lnTo>
                        <a:pt x="845584" y="1482952"/>
                      </a:lnTo>
                      <a:lnTo>
                        <a:pt x="798867" y="1487615"/>
                      </a:lnTo>
                      <a:lnTo>
                        <a:pt x="728791" y="1350046"/>
                      </a:lnTo>
                      <a:lnTo>
                        <a:pt x="700761" y="1350046"/>
                      </a:lnTo>
                      <a:lnTo>
                        <a:pt x="672730" y="1345382"/>
                      </a:lnTo>
                      <a:lnTo>
                        <a:pt x="642364" y="1343051"/>
                      </a:lnTo>
                      <a:lnTo>
                        <a:pt x="616669" y="1336056"/>
                      </a:lnTo>
                      <a:lnTo>
                        <a:pt x="511555" y="1450308"/>
                      </a:lnTo>
                      <a:lnTo>
                        <a:pt x="488197" y="1443313"/>
                      </a:lnTo>
                      <a:lnTo>
                        <a:pt x="467174" y="1436318"/>
                      </a:lnTo>
                      <a:lnTo>
                        <a:pt x="422792" y="1417665"/>
                      </a:lnTo>
                      <a:lnTo>
                        <a:pt x="429800" y="1259110"/>
                      </a:lnTo>
                      <a:lnTo>
                        <a:pt x="406441" y="1242788"/>
                      </a:lnTo>
                      <a:lnTo>
                        <a:pt x="383083" y="1226467"/>
                      </a:lnTo>
                      <a:lnTo>
                        <a:pt x="362060" y="1210145"/>
                      </a:lnTo>
                      <a:lnTo>
                        <a:pt x="341037" y="1191491"/>
                      </a:lnTo>
                      <a:lnTo>
                        <a:pt x="184534" y="1238125"/>
                      </a:lnTo>
                      <a:lnTo>
                        <a:pt x="156503" y="1205481"/>
                      </a:lnTo>
                      <a:lnTo>
                        <a:pt x="130809" y="1170506"/>
                      </a:lnTo>
                      <a:lnTo>
                        <a:pt x="219572" y="1032937"/>
                      </a:lnTo>
                      <a:lnTo>
                        <a:pt x="207893" y="1007288"/>
                      </a:lnTo>
                      <a:lnTo>
                        <a:pt x="193877" y="981640"/>
                      </a:lnTo>
                      <a:lnTo>
                        <a:pt x="182198" y="955991"/>
                      </a:lnTo>
                      <a:lnTo>
                        <a:pt x="172854" y="928011"/>
                      </a:lnTo>
                      <a:lnTo>
                        <a:pt x="14015" y="893036"/>
                      </a:lnTo>
                      <a:lnTo>
                        <a:pt x="7008" y="848734"/>
                      </a:lnTo>
                      <a:lnTo>
                        <a:pt x="0" y="806763"/>
                      </a:lnTo>
                      <a:lnTo>
                        <a:pt x="147160" y="732149"/>
                      </a:lnTo>
                      <a:lnTo>
                        <a:pt x="149496" y="701837"/>
                      </a:lnTo>
                      <a:lnTo>
                        <a:pt x="151832" y="671525"/>
                      </a:lnTo>
                      <a:lnTo>
                        <a:pt x="156503" y="643545"/>
                      </a:lnTo>
                      <a:lnTo>
                        <a:pt x="161175" y="615565"/>
                      </a:lnTo>
                      <a:lnTo>
                        <a:pt x="39710" y="501312"/>
                      </a:lnTo>
                      <a:lnTo>
                        <a:pt x="53725" y="461674"/>
                      </a:lnTo>
                      <a:lnTo>
                        <a:pt x="70076" y="424367"/>
                      </a:lnTo>
                      <a:lnTo>
                        <a:pt x="238259" y="431362"/>
                      </a:lnTo>
                      <a:lnTo>
                        <a:pt x="254610" y="408045"/>
                      </a:lnTo>
                      <a:lnTo>
                        <a:pt x="273297" y="384728"/>
                      </a:lnTo>
                      <a:lnTo>
                        <a:pt x="289648" y="361411"/>
                      </a:lnTo>
                      <a:lnTo>
                        <a:pt x="310671" y="340426"/>
                      </a:lnTo>
                      <a:lnTo>
                        <a:pt x="259282" y="177208"/>
                      </a:lnTo>
                      <a:lnTo>
                        <a:pt x="289648" y="151560"/>
                      </a:lnTo>
                      <a:lnTo>
                        <a:pt x="322350" y="128243"/>
                      </a:lnTo>
                      <a:lnTo>
                        <a:pt x="467174" y="219179"/>
                      </a:lnTo>
                      <a:lnTo>
                        <a:pt x="492868" y="205188"/>
                      </a:lnTo>
                      <a:lnTo>
                        <a:pt x="518563" y="193530"/>
                      </a:lnTo>
                      <a:lnTo>
                        <a:pt x="546593" y="184203"/>
                      </a:lnTo>
                      <a:lnTo>
                        <a:pt x="574624" y="174876"/>
                      </a:lnTo>
                      <a:lnTo>
                        <a:pt x="609662" y="9327"/>
                      </a:lnTo>
                      <a:lnTo>
                        <a:pt x="630685" y="6995"/>
                      </a:lnTo>
                      <a:lnTo>
                        <a:pt x="651707" y="2332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lIns="0" tIns="34272" rIns="0" bIns="34272" anchor="ctr"/>
                <a:lstStyle/>
                <a:p>
                  <a:pPr algn="ctr" defTabSz="685434" fontAlgn="base">
                    <a:lnSpc>
                      <a:spcPct val="120000"/>
                    </a:lnSpc>
                    <a:spcBef>
                      <a:spcPts val="450"/>
                    </a:spcBef>
                    <a:spcAft>
                      <a:spcPts val="450"/>
                    </a:spcAft>
                    <a:defRPr/>
                  </a:pPr>
                  <a:endParaRPr lang="en-US" sz="2100" kern="0">
                    <a:solidFill>
                      <a:srgbClr val="414455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75CDF819-2DA6-6956-97A8-4E0734AED369}"/>
                    </a:ext>
                  </a:extLst>
                </p:cNvPr>
                <p:cNvSpPr/>
                <p:nvPr/>
              </p:nvSpPr>
              <p:spPr bwMode="auto">
                <a:xfrm>
                  <a:off x="1004693" y="3779590"/>
                  <a:ext cx="2012147" cy="201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647" h="2080525">
                      <a:moveTo>
                        <a:pt x="1036488" y="349870"/>
                      </a:moveTo>
                      <a:cubicBezTo>
                        <a:pt x="655847" y="349870"/>
                        <a:pt x="347277" y="658371"/>
                        <a:pt x="347277" y="1038927"/>
                      </a:cubicBezTo>
                      <a:cubicBezTo>
                        <a:pt x="347277" y="1419483"/>
                        <a:pt x="655847" y="1727984"/>
                        <a:pt x="1036488" y="1727984"/>
                      </a:cubicBezTo>
                      <a:cubicBezTo>
                        <a:pt x="1417129" y="1727984"/>
                        <a:pt x="1725699" y="1419483"/>
                        <a:pt x="1725699" y="1038927"/>
                      </a:cubicBezTo>
                      <a:cubicBezTo>
                        <a:pt x="1725699" y="658371"/>
                        <a:pt x="1417129" y="349870"/>
                        <a:pt x="1036488" y="349870"/>
                      </a:cubicBezTo>
                      <a:close/>
                      <a:moveTo>
                        <a:pt x="1096908" y="0"/>
                      </a:moveTo>
                      <a:lnTo>
                        <a:pt x="1138010" y="2569"/>
                      </a:lnTo>
                      <a:lnTo>
                        <a:pt x="1179112" y="7706"/>
                      </a:lnTo>
                      <a:lnTo>
                        <a:pt x="1230489" y="174661"/>
                      </a:lnTo>
                      <a:lnTo>
                        <a:pt x="1261315" y="182367"/>
                      </a:lnTo>
                      <a:lnTo>
                        <a:pt x="1292142" y="192641"/>
                      </a:lnTo>
                      <a:lnTo>
                        <a:pt x="1322968" y="200347"/>
                      </a:lnTo>
                      <a:lnTo>
                        <a:pt x="1353795" y="213190"/>
                      </a:lnTo>
                      <a:lnTo>
                        <a:pt x="1487376" y="100173"/>
                      </a:lnTo>
                      <a:lnTo>
                        <a:pt x="1523340" y="118153"/>
                      </a:lnTo>
                      <a:lnTo>
                        <a:pt x="1559304" y="138702"/>
                      </a:lnTo>
                      <a:lnTo>
                        <a:pt x="1538753" y="313363"/>
                      </a:lnTo>
                      <a:lnTo>
                        <a:pt x="1569580" y="333912"/>
                      </a:lnTo>
                      <a:lnTo>
                        <a:pt x="1595269" y="354460"/>
                      </a:lnTo>
                      <a:lnTo>
                        <a:pt x="1618388" y="375008"/>
                      </a:lnTo>
                      <a:lnTo>
                        <a:pt x="1644077" y="398125"/>
                      </a:lnTo>
                      <a:lnTo>
                        <a:pt x="1811054" y="344186"/>
                      </a:lnTo>
                      <a:lnTo>
                        <a:pt x="1836742" y="375008"/>
                      </a:lnTo>
                      <a:lnTo>
                        <a:pt x="1862431" y="405831"/>
                      </a:lnTo>
                      <a:lnTo>
                        <a:pt x="1777658" y="562512"/>
                      </a:lnTo>
                      <a:lnTo>
                        <a:pt x="1811054" y="619021"/>
                      </a:lnTo>
                      <a:lnTo>
                        <a:pt x="1823898" y="647275"/>
                      </a:lnTo>
                      <a:lnTo>
                        <a:pt x="1839311" y="678097"/>
                      </a:lnTo>
                      <a:lnTo>
                        <a:pt x="2019132" y="693508"/>
                      </a:lnTo>
                      <a:lnTo>
                        <a:pt x="2031976" y="732037"/>
                      </a:lnTo>
                      <a:lnTo>
                        <a:pt x="2042252" y="770565"/>
                      </a:lnTo>
                      <a:lnTo>
                        <a:pt x="1900964" y="881013"/>
                      </a:lnTo>
                      <a:lnTo>
                        <a:pt x="1906102" y="914404"/>
                      </a:lnTo>
                      <a:lnTo>
                        <a:pt x="1911240" y="945226"/>
                      </a:lnTo>
                      <a:lnTo>
                        <a:pt x="1913808" y="981186"/>
                      </a:lnTo>
                      <a:lnTo>
                        <a:pt x="1913808" y="1014577"/>
                      </a:lnTo>
                      <a:lnTo>
                        <a:pt x="2075647" y="1096771"/>
                      </a:lnTo>
                      <a:lnTo>
                        <a:pt x="2073078" y="1135299"/>
                      </a:lnTo>
                      <a:lnTo>
                        <a:pt x="2067941" y="1173827"/>
                      </a:lnTo>
                      <a:lnTo>
                        <a:pt x="1893257" y="1225198"/>
                      </a:lnTo>
                      <a:lnTo>
                        <a:pt x="1885551" y="1258589"/>
                      </a:lnTo>
                      <a:lnTo>
                        <a:pt x="1875275" y="1289412"/>
                      </a:lnTo>
                      <a:lnTo>
                        <a:pt x="1865000" y="1320235"/>
                      </a:lnTo>
                      <a:lnTo>
                        <a:pt x="1854724" y="1351057"/>
                      </a:lnTo>
                      <a:lnTo>
                        <a:pt x="1975461" y="1494896"/>
                      </a:lnTo>
                      <a:lnTo>
                        <a:pt x="1957479" y="1528287"/>
                      </a:lnTo>
                      <a:lnTo>
                        <a:pt x="1942066" y="1559110"/>
                      </a:lnTo>
                      <a:lnTo>
                        <a:pt x="1754538" y="1538561"/>
                      </a:lnTo>
                      <a:lnTo>
                        <a:pt x="1736556" y="1564247"/>
                      </a:lnTo>
                      <a:lnTo>
                        <a:pt x="1716005" y="1592501"/>
                      </a:lnTo>
                      <a:lnTo>
                        <a:pt x="1692886" y="1615618"/>
                      </a:lnTo>
                      <a:lnTo>
                        <a:pt x="1672335" y="1641303"/>
                      </a:lnTo>
                      <a:lnTo>
                        <a:pt x="1728850" y="1821102"/>
                      </a:lnTo>
                      <a:lnTo>
                        <a:pt x="1700592" y="1844219"/>
                      </a:lnTo>
                      <a:lnTo>
                        <a:pt x="1672335" y="1864767"/>
                      </a:lnTo>
                      <a:lnTo>
                        <a:pt x="1507927" y="1774868"/>
                      </a:lnTo>
                      <a:lnTo>
                        <a:pt x="1451412" y="1808259"/>
                      </a:lnTo>
                      <a:lnTo>
                        <a:pt x="1420585" y="1823670"/>
                      </a:lnTo>
                      <a:lnTo>
                        <a:pt x="1392328" y="1839081"/>
                      </a:lnTo>
                      <a:lnTo>
                        <a:pt x="1374346" y="2026586"/>
                      </a:lnTo>
                      <a:lnTo>
                        <a:pt x="1340950" y="2039428"/>
                      </a:lnTo>
                      <a:lnTo>
                        <a:pt x="1307555" y="2047134"/>
                      </a:lnTo>
                      <a:lnTo>
                        <a:pt x="1186818" y="1898158"/>
                      </a:lnTo>
                      <a:lnTo>
                        <a:pt x="1155992" y="1903295"/>
                      </a:lnTo>
                      <a:lnTo>
                        <a:pt x="1122596" y="1908432"/>
                      </a:lnTo>
                      <a:lnTo>
                        <a:pt x="1091770" y="1911001"/>
                      </a:lnTo>
                      <a:lnTo>
                        <a:pt x="1058375" y="1911001"/>
                      </a:lnTo>
                      <a:lnTo>
                        <a:pt x="971033" y="2080525"/>
                      </a:lnTo>
                      <a:lnTo>
                        <a:pt x="935069" y="2077957"/>
                      </a:lnTo>
                      <a:lnTo>
                        <a:pt x="901674" y="2072819"/>
                      </a:lnTo>
                      <a:lnTo>
                        <a:pt x="845158" y="1890452"/>
                      </a:lnTo>
                      <a:lnTo>
                        <a:pt x="814332" y="1882747"/>
                      </a:lnTo>
                      <a:lnTo>
                        <a:pt x="780937" y="1875041"/>
                      </a:lnTo>
                      <a:lnTo>
                        <a:pt x="750110" y="1864767"/>
                      </a:lnTo>
                      <a:lnTo>
                        <a:pt x="719284" y="1851924"/>
                      </a:lnTo>
                      <a:lnTo>
                        <a:pt x="577996" y="1975215"/>
                      </a:lnTo>
                      <a:lnTo>
                        <a:pt x="544601" y="1959803"/>
                      </a:lnTo>
                      <a:lnTo>
                        <a:pt x="511205" y="1939255"/>
                      </a:lnTo>
                      <a:lnTo>
                        <a:pt x="531756" y="1754319"/>
                      </a:lnTo>
                      <a:lnTo>
                        <a:pt x="506068" y="1733771"/>
                      </a:lnTo>
                      <a:lnTo>
                        <a:pt x="480379" y="1713223"/>
                      </a:lnTo>
                      <a:lnTo>
                        <a:pt x="454690" y="1690106"/>
                      </a:lnTo>
                      <a:lnTo>
                        <a:pt x="431570" y="1669557"/>
                      </a:lnTo>
                      <a:lnTo>
                        <a:pt x="254318" y="1726065"/>
                      </a:lnTo>
                      <a:lnTo>
                        <a:pt x="231198" y="1697811"/>
                      </a:lnTo>
                      <a:lnTo>
                        <a:pt x="208079" y="1666989"/>
                      </a:lnTo>
                      <a:lnTo>
                        <a:pt x="297989" y="1505170"/>
                      </a:lnTo>
                      <a:lnTo>
                        <a:pt x="264594" y="1446093"/>
                      </a:lnTo>
                      <a:lnTo>
                        <a:pt x="249181" y="1417839"/>
                      </a:lnTo>
                      <a:lnTo>
                        <a:pt x="236336" y="1387017"/>
                      </a:lnTo>
                      <a:lnTo>
                        <a:pt x="51378" y="1371606"/>
                      </a:lnTo>
                      <a:lnTo>
                        <a:pt x="41102" y="1338214"/>
                      </a:lnTo>
                      <a:lnTo>
                        <a:pt x="30827" y="1302255"/>
                      </a:lnTo>
                      <a:lnTo>
                        <a:pt x="172114" y="1184101"/>
                      </a:lnTo>
                      <a:lnTo>
                        <a:pt x="166977" y="1153279"/>
                      </a:lnTo>
                      <a:lnTo>
                        <a:pt x="164408" y="1119888"/>
                      </a:lnTo>
                      <a:lnTo>
                        <a:pt x="161839" y="1086497"/>
                      </a:lnTo>
                      <a:lnTo>
                        <a:pt x="159270" y="1053105"/>
                      </a:lnTo>
                      <a:lnTo>
                        <a:pt x="0" y="970912"/>
                      </a:lnTo>
                      <a:lnTo>
                        <a:pt x="2569" y="929815"/>
                      </a:lnTo>
                      <a:lnTo>
                        <a:pt x="7707" y="893855"/>
                      </a:lnTo>
                      <a:lnTo>
                        <a:pt x="179821" y="842484"/>
                      </a:lnTo>
                      <a:lnTo>
                        <a:pt x="187528" y="811662"/>
                      </a:lnTo>
                      <a:lnTo>
                        <a:pt x="200372" y="778271"/>
                      </a:lnTo>
                      <a:lnTo>
                        <a:pt x="210647" y="747448"/>
                      </a:lnTo>
                      <a:lnTo>
                        <a:pt x="220923" y="714057"/>
                      </a:lnTo>
                      <a:lnTo>
                        <a:pt x="105324" y="577924"/>
                      </a:lnTo>
                      <a:lnTo>
                        <a:pt x="123306" y="544533"/>
                      </a:lnTo>
                      <a:lnTo>
                        <a:pt x="141288" y="511141"/>
                      </a:lnTo>
                      <a:lnTo>
                        <a:pt x="321109" y="529121"/>
                      </a:lnTo>
                      <a:lnTo>
                        <a:pt x="339091" y="503436"/>
                      </a:lnTo>
                      <a:lnTo>
                        <a:pt x="359642" y="477750"/>
                      </a:lnTo>
                      <a:lnTo>
                        <a:pt x="380193" y="449496"/>
                      </a:lnTo>
                      <a:lnTo>
                        <a:pt x="403313" y="426379"/>
                      </a:lnTo>
                      <a:lnTo>
                        <a:pt x="349366" y="259424"/>
                      </a:lnTo>
                      <a:lnTo>
                        <a:pt x="380193" y="233738"/>
                      </a:lnTo>
                      <a:lnTo>
                        <a:pt x="411019" y="205484"/>
                      </a:lnTo>
                      <a:lnTo>
                        <a:pt x="567720" y="292815"/>
                      </a:lnTo>
                      <a:lnTo>
                        <a:pt x="624236" y="259424"/>
                      </a:lnTo>
                      <a:lnTo>
                        <a:pt x="655062" y="244012"/>
                      </a:lnTo>
                      <a:lnTo>
                        <a:pt x="683320" y="231170"/>
                      </a:lnTo>
                      <a:lnTo>
                        <a:pt x="698733" y="53940"/>
                      </a:lnTo>
                      <a:lnTo>
                        <a:pt x="737266" y="41097"/>
                      </a:lnTo>
                      <a:lnTo>
                        <a:pt x="775799" y="30823"/>
                      </a:lnTo>
                      <a:lnTo>
                        <a:pt x="886260" y="166956"/>
                      </a:lnTo>
                      <a:lnTo>
                        <a:pt x="919656" y="161819"/>
                      </a:lnTo>
                      <a:lnTo>
                        <a:pt x="953051" y="159250"/>
                      </a:lnTo>
                      <a:lnTo>
                        <a:pt x="983877" y="156682"/>
                      </a:lnTo>
                      <a:lnTo>
                        <a:pt x="1017273" y="154113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lIns="0" tIns="34272" rIns="0" bIns="34272" anchor="ctr"/>
                <a:lstStyle/>
                <a:p>
                  <a:pPr algn="ctr" defTabSz="685434" fontAlgn="base">
                    <a:lnSpc>
                      <a:spcPct val="120000"/>
                    </a:lnSpc>
                    <a:spcBef>
                      <a:spcPts val="450"/>
                    </a:spcBef>
                    <a:spcAft>
                      <a:spcPts val="450"/>
                    </a:spcAft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2DADB9-EC19-2E0A-2510-CFD867A4D6AB}"/>
                  </a:ext>
                </a:extLst>
              </p:cNvPr>
              <p:cNvSpPr txBox="1"/>
              <p:nvPr/>
            </p:nvSpPr>
            <p:spPr>
              <a:xfrm>
                <a:off x="1515466" y="4061207"/>
                <a:ext cx="914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K2D" panose="020B0604020202020204" charset="-34"/>
                    <a:cs typeface="K2D" panose="020B0604020202020204" charset="-34"/>
                  </a:rPr>
                  <a:t>f(n)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4B49F9-0EE2-4BD0-78C9-660B7D566705}"/>
                  </a:ext>
                </a:extLst>
              </p:cNvPr>
              <p:cNvSpPr txBox="1"/>
              <p:nvPr/>
            </p:nvSpPr>
            <p:spPr>
              <a:xfrm>
                <a:off x="3132628" y="2763015"/>
                <a:ext cx="10192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K2D" panose="020B0604020202020204" charset="-34"/>
                    <a:cs typeface="K2D" panose="020B0604020202020204" charset="-34"/>
                  </a:rPr>
                  <a:t>g(n)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FEC6C0-DE0C-CFA5-8D82-C96C53DBBC8B}"/>
                  </a:ext>
                </a:extLst>
              </p:cNvPr>
              <p:cNvSpPr txBox="1"/>
              <p:nvPr/>
            </p:nvSpPr>
            <p:spPr>
              <a:xfrm>
                <a:off x="4870597" y="3768819"/>
                <a:ext cx="10192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K2D" panose="020B0604020202020204" charset="-34"/>
                    <a:cs typeface="K2D" panose="020B0604020202020204" charset="-34"/>
                  </a:rPr>
                  <a:t>h(n)</a:t>
                </a:r>
              </a:p>
            </p:txBody>
          </p:sp>
        </p:grpSp>
        <p:sp>
          <p:nvSpPr>
            <p:cNvPr id="25" name="Flowchart: Alternate Process 24">
              <a:extLst>
                <a:ext uri="{FF2B5EF4-FFF2-40B4-BE49-F238E27FC236}">
                  <a16:creationId xmlns:a16="http://schemas.microsoft.com/office/drawing/2014/main" id="{4365BB57-4127-7E3F-16FE-89061B346E0F}"/>
                </a:ext>
              </a:extLst>
            </p:cNvPr>
            <p:cNvSpPr/>
            <p:nvPr/>
          </p:nvSpPr>
          <p:spPr>
            <a:xfrm>
              <a:off x="6623687" y="1359841"/>
              <a:ext cx="3632201" cy="794938"/>
            </a:xfrm>
            <a:prstGeom prst="flowChartAlternateProcess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2D "/>
                </a:rPr>
                <a:t>Chi </a:t>
              </a:r>
              <a:r>
                <a:rPr lang="en-US" sz="2400" dirty="0" err="1">
                  <a:latin typeface="K2D "/>
                </a:rPr>
                <a:t>phí</a:t>
              </a:r>
              <a:r>
                <a:rPr lang="en-US" sz="2400" dirty="0">
                  <a:latin typeface="K2D "/>
                </a:rPr>
                <a:t> </a:t>
              </a:r>
              <a:r>
                <a:rPr lang="en-US" sz="2400" dirty="0" err="1">
                  <a:latin typeface="K2D "/>
                </a:rPr>
                <a:t>từ</a:t>
              </a:r>
              <a:r>
                <a:rPr lang="en-US" sz="2400" dirty="0">
                  <a:latin typeface="K2D "/>
                </a:rPr>
                <a:t> </a:t>
              </a:r>
              <a:r>
                <a:rPr lang="en-US" sz="2400" dirty="0" err="1">
                  <a:latin typeface="K2D "/>
                </a:rPr>
                <a:t>điểm</a:t>
              </a:r>
              <a:r>
                <a:rPr lang="en-US" sz="2400" dirty="0">
                  <a:latin typeface="K2D "/>
                </a:rPr>
                <a:t> </a:t>
              </a:r>
              <a:r>
                <a:rPr lang="en-US" sz="2400" dirty="0" err="1">
                  <a:latin typeface="K2D "/>
                </a:rPr>
                <a:t>bắt</a:t>
              </a:r>
              <a:r>
                <a:rPr lang="en-US" sz="2400" dirty="0">
                  <a:latin typeface="K2D "/>
                </a:rPr>
                <a:t> </a:t>
              </a:r>
              <a:r>
                <a:rPr lang="en-US" sz="2400" dirty="0" err="1">
                  <a:latin typeface="K2D "/>
                </a:rPr>
                <a:t>đầu</a:t>
              </a:r>
              <a:r>
                <a:rPr lang="en-US" sz="2400" dirty="0">
                  <a:latin typeface="K2D "/>
                </a:rPr>
                <a:t> </a:t>
              </a:r>
              <a:r>
                <a:rPr lang="en-US" sz="2400" dirty="0" err="1">
                  <a:latin typeface="K2D "/>
                </a:rPr>
                <a:t>đến</a:t>
              </a:r>
              <a:r>
                <a:rPr lang="en-US" sz="2400" dirty="0">
                  <a:latin typeface="K2D "/>
                </a:rPr>
                <a:t> </a:t>
              </a:r>
              <a:r>
                <a:rPr lang="en-US" sz="2400" dirty="0" err="1">
                  <a:latin typeface="K2D "/>
                </a:rPr>
                <a:t>nút</a:t>
              </a:r>
              <a:r>
                <a:rPr lang="en-US" sz="2400" dirty="0">
                  <a:latin typeface="K2D "/>
                </a:rPr>
                <a:t> </a:t>
              </a:r>
              <a:r>
                <a:rPr lang="en-US" sz="2400" dirty="0" err="1">
                  <a:latin typeface="K2D "/>
                </a:rPr>
                <a:t>hiện</a:t>
              </a:r>
              <a:r>
                <a:rPr lang="en-US" sz="2400" dirty="0">
                  <a:latin typeface="K2D "/>
                </a:rPr>
                <a:t> </a:t>
              </a:r>
              <a:r>
                <a:rPr lang="en-US" sz="2400" dirty="0" err="1">
                  <a:latin typeface="K2D "/>
                </a:rPr>
                <a:t>tại</a:t>
              </a:r>
              <a:r>
                <a:rPr lang="en-US" sz="2400" dirty="0">
                  <a:latin typeface="K2D "/>
                </a:rPr>
                <a:t> n</a:t>
              </a:r>
              <a:endParaRPr lang="en-US" sz="2400" dirty="0">
                <a:solidFill>
                  <a:schemeClr val="tx1"/>
                </a:solidFill>
                <a:latin typeface="K2D "/>
                <a:cs typeface="K2D" panose="020B0604020202020204" charset="-34"/>
              </a:endParaRPr>
            </a:p>
          </p:txBody>
        </p:sp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37D268D0-EAC1-4178-B40D-A1FE78BF589C}"/>
                </a:ext>
              </a:extLst>
            </p:cNvPr>
            <p:cNvSpPr/>
            <p:nvPr/>
          </p:nvSpPr>
          <p:spPr>
            <a:xfrm>
              <a:off x="7908308" y="3974954"/>
              <a:ext cx="3632201" cy="860913"/>
            </a:xfrm>
            <a:prstGeom prst="flowChartAlternateProcess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 sz="2400" dirty="0">
                  <a:latin typeface="K2D "/>
                </a:rPr>
                <a:t>Chi phí ước lượng từ nút hiện tại n đến đích</a:t>
              </a:r>
              <a:endParaRPr lang="en-US" sz="2400" dirty="0">
                <a:solidFill>
                  <a:schemeClr val="tx1"/>
                </a:solidFill>
                <a:latin typeface="K2D "/>
                <a:cs typeface="K2D" panose="020B0604020202020204" charset="-34"/>
              </a:endParaRPr>
            </a:p>
          </p:txBody>
        </p: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78E9DB2D-8A86-28EE-1AC4-E02103258A26}"/>
                </a:ext>
              </a:extLst>
            </p:cNvPr>
            <p:cNvSpPr/>
            <p:nvPr/>
          </p:nvSpPr>
          <p:spPr>
            <a:xfrm>
              <a:off x="451017" y="4302352"/>
              <a:ext cx="3877150" cy="654797"/>
            </a:xfrm>
            <a:prstGeom prst="flowChartAlternateProcess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K2D" panose="020B0604020202020204" charset="-34"/>
                  <a:cs typeface="K2D" panose="020B0604020202020204" charset="-34"/>
                </a:rPr>
                <a:t>Hàm</a:t>
              </a:r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latin typeface="K2D" panose="020B0604020202020204" charset="-34"/>
                  <a:cs typeface="K2D" panose="020B0604020202020204" charset="-34"/>
                </a:rPr>
                <a:t>đánh</a:t>
              </a:r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latin typeface="K2D" panose="020B0604020202020204" charset="-34"/>
                  <a:cs typeface="K2D" panose="020B0604020202020204" charset="-34"/>
                </a:rPr>
                <a:t>giá</a:t>
              </a:r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latin typeface="K2D" panose="020B0604020202020204" charset="-34"/>
                  <a:cs typeface="K2D" panose="020B0604020202020204" charset="-34"/>
                </a:rPr>
                <a:t>tổng</a:t>
              </a:r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 chi </a:t>
              </a:r>
              <a:r>
                <a:rPr lang="en-US" sz="2400" dirty="0" err="1">
                  <a:latin typeface="K2D" panose="020B0604020202020204" charset="-34"/>
                  <a:cs typeface="K2D" panose="020B0604020202020204" charset="-34"/>
                </a:rPr>
                <a:t>phí</a:t>
              </a:r>
              <a:endParaRPr lang="en-US" sz="2400" dirty="0">
                <a:solidFill>
                  <a:schemeClr val="tx1"/>
                </a:solidFill>
                <a:latin typeface="K2D" panose="020B0604020202020204" charset="-34"/>
                <a:cs typeface="K2D" panose="020B060402020202020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41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125114"/>
            <a:ext cx="4467226" cy="640788"/>
          </a:xfrm>
        </p:spPr>
        <p:txBody>
          <a:bodyPr/>
          <a:lstStyle/>
          <a:p>
            <a:pPr algn="ctr"/>
            <a:r>
              <a:rPr lang="en-US" sz="3500" dirty="0" err="1"/>
              <a:t>Thuật</a:t>
            </a:r>
            <a:r>
              <a:rPr lang="en-US" sz="3500" dirty="0"/>
              <a:t> </a:t>
            </a:r>
            <a:r>
              <a:rPr lang="en-US" sz="3500" dirty="0" err="1"/>
              <a:t>toán</a:t>
            </a:r>
            <a:r>
              <a:rPr lang="en-US" sz="3500" dirty="0"/>
              <a:t> A-star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E2290E-8F5D-5F86-D404-38EA909AE50D}"/>
              </a:ext>
            </a:extLst>
          </p:cNvPr>
          <p:cNvGrpSpPr/>
          <p:nvPr/>
        </p:nvGrpSpPr>
        <p:grpSpPr>
          <a:xfrm>
            <a:off x="487363" y="1769404"/>
            <a:ext cx="4970007" cy="4239191"/>
            <a:chOff x="487363" y="1769404"/>
            <a:chExt cx="4970007" cy="423919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6CD9F17-2403-3CEA-183B-F1438744E39C}"/>
                </a:ext>
              </a:extLst>
            </p:cNvPr>
            <p:cNvSpPr/>
            <p:nvPr/>
          </p:nvSpPr>
          <p:spPr>
            <a:xfrm>
              <a:off x="1077913" y="1769404"/>
              <a:ext cx="3340100" cy="64078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K2D" panose="020B0604020202020204" charset="-34"/>
                  <a:cs typeface="K2D" panose="020B0604020202020204" charset="-34"/>
                </a:rPr>
                <a:t>f(n) = g(n) + h(n)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62FE7A-76EC-DA93-5735-E5C02E5A01A9}"/>
                </a:ext>
              </a:extLst>
            </p:cNvPr>
            <p:cNvGrpSpPr/>
            <p:nvPr/>
          </p:nvGrpSpPr>
          <p:grpSpPr>
            <a:xfrm>
              <a:off x="514350" y="2541393"/>
              <a:ext cx="4943020" cy="764614"/>
              <a:chOff x="1594998" y="2881078"/>
              <a:chExt cx="4943020" cy="76461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FE74443-4886-B786-5739-A394D8A3130A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F8AF454-39B1-8652-509D-CEEF46CAA8BC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Alternate Process 9">
                <a:extLst>
                  <a:ext uri="{FF2B5EF4-FFF2-40B4-BE49-F238E27FC236}">
                    <a16:creationId xmlns:a16="http://schemas.microsoft.com/office/drawing/2014/main" id="{9D62DF6A-8033-36EC-749E-51440C0A1306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Khởi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tạo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List open, close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g(start)=0;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83CE25D-14DA-4F63-7699-941E8446E67D}"/>
                  </a:ext>
                </a:extLst>
              </p:cNvPr>
              <p:cNvCxnSpPr>
                <a:cxnSpLocks/>
                <a:stCxn id="9" idx="6"/>
                <a:endCxn id="10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AA625F-6876-731D-6D2A-9DDB1DA961DD}"/>
                </a:ext>
              </a:extLst>
            </p:cNvPr>
            <p:cNvGrpSpPr/>
            <p:nvPr/>
          </p:nvGrpSpPr>
          <p:grpSpPr>
            <a:xfrm>
              <a:off x="514350" y="3492115"/>
              <a:ext cx="4943020" cy="764614"/>
              <a:chOff x="1594998" y="2881078"/>
              <a:chExt cx="4943020" cy="76461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F0505A-1027-324A-B7A3-308A28BE4A27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02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54F6322-92BC-19EC-77DB-1BF4F7786703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Alternate Process 21">
                <a:extLst>
                  <a:ext uri="{FF2B5EF4-FFF2-40B4-BE49-F238E27FC236}">
                    <a16:creationId xmlns:a16="http://schemas.microsoft.com/office/drawing/2014/main" id="{82C42EA2-9943-763A-2183-85C4DCE72943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Chọn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Chọn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có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f(n)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nhỏ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nhất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từ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open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57DCA88-8BCB-97FE-09D0-71E8DE12CD91}"/>
                  </a:ext>
                </a:extLst>
              </p:cNvPr>
              <p:cNvCxnSpPr>
                <a:cxnSpLocks/>
                <a:stCxn id="21" idx="6"/>
                <a:endCxn id="22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59A3E4-9989-94A4-7FB6-FE941185EE2F}"/>
                </a:ext>
              </a:extLst>
            </p:cNvPr>
            <p:cNvGrpSpPr/>
            <p:nvPr/>
          </p:nvGrpSpPr>
          <p:grpSpPr>
            <a:xfrm>
              <a:off x="514350" y="4369534"/>
              <a:ext cx="4943020" cy="764614"/>
              <a:chOff x="1594998" y="2881078"/>
              <a:chExt cx="4943020" cy="76461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B7B9FC-F287-246E-C90A-BFA7BE780E30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03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A01D33E-C454-4A9D-222E-6EDFD18B1DD0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Alternate Process 26">
                <a:extLst>
                  <a:ext uri="{FF2B5EF4-FFF2-40B4-BE49-F238E27FC236}">
                    <a16:creationId xmlns:a16="http://schemas.microsoft.com/office/drawing/2014/main" id="{AF7139EF-F773-A54E-9512-D2C71CF5A6A1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Mở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rộng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Xét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đỉnh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sinh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và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tính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f(n)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85D0D2-42A8-2137-6B3E-8169783B077F}"/>
                  </a:ext>
                </a:extLst>
              </p:cNvPr>
              <p:cNvCxnSpPr>
                <a:cxnSpLocks/>
                <a:stCxn id="26" idx="6"/>
                <a:endCxn id="27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0F9F25-D1C5-24C1-E18F-C4721BDFCB8A}"/>
                </a:ext>
              </a:extLst>
            </p:cNvPr>
            <p:cNvGrpSpPr/>
            <p:nvPr/>
          </p:nvGrpSpPr>
          <p:grpSpPr>
            <a:xfrm>
              <a:off x="487363" y="5243981"/>
              <a:ext cx="4943020" cy="764614"/>
              <a:chOff x="1594998" y="2881078"/>
              <a:chExt cx="4943020" cy="76461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4347822-7FCC-0447-D281-667053678EAA}"/>
                  </a:ext>
                </a:extLst>
              </p:cNvPr>
              <p:cNvSpPr/>
              <p:nvPr/>
            </p:nvSpPr>
            <p:spPr>
              <a:xfrm>
                <a:off x="1594998" y="2881078"/>
                <a:ext cx="850899" cy="76461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K2D" panose="020B0604020202020204" charset="-34"/>
                    <a:cs typeface="K2D" panose="020B0604020202020204" charset="-34"/>
                  </a:rPr>
                  <a:t>04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E1A5E98-829B-B8A2-3728-9BF578F6204D}"/>
                  </a:ext>
                </a:extLst>
              </p:cNvPr>
              <p:cNvSpPr/>
              <p:nvPr/>
            </p:nvSpPr>
            <p:spPr>
              <a:xfrm>
                <a:off x="2312547" y="3150579"/>
                <a:ext cx="266700" cy="225611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Alternate Process 31">
                <a:extLst>
                  <a:ext uri="{FF2B5EF4-FFF2-40B4-BE49-F238E27FC236}">
                    <a16:creationId xmlns:a16="http://schemas.microsoft.com/office/drawing/2014/main" id="{39CF785D-A87A-FD51-C9F9-43CE2C1F0552}"/>
                  </a:ext>
                </a:extLst>
              </p:cNvPr>
              <p:cNvSpPr/>
              <p:nvPr/>
            </p:nvSpPr>
            <p:spPr>
              <a:xfrm>
                <a:off x="2706248" y="2935985"/>
                <a:ext cx="3831770" cy="654797"/>
              </a:xfrm>
              <a:prstGeom prst="flowChartAlternateProcess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Kết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thúc</a:t>
                </a:r>
                <a:r>
                  <a:rPr lang="en-US" sz="2000" b="1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: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Trả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về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đường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đi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hoặc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không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có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đường</a:t>
                </a:r>
                <a:r>
                  <a:rPr lang="en-US" sz="2000" dirty="0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K2D" panose="020B0604020202020204" charset="-34"/>
                    <a:cs typeface="K2D" panose="020B0604020202020204" charset="-34"/>
                  </a:rPr>
                  <a:t>đi</a:t>
                </a:r>
                <a:endParaRPr lang="en-US" sz="2000" dirty="0">
                  <a:solidFill>
                    <a:schemeClr val="tx1"/>
                  </a:solidFill>
                  <a:latin typeface="K2D" panose="020B0604020202020204" charset="-34"/>
                  <a:cs typeface="K2D" panose="020B0604020202020204" charset="-34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A122988-0BC0-4D8A-227E-BDAA6E7D0479}"/>
                  </a:ext>
                </a:extLst>
              </p:cNvPr>
              <p:cNvCxnSpPr>
                <a:cxnSpLocks/>
                <a:stCxn id="31" idx="6"/>
                <a:endCxn id="32" idx="1"/>
              </p:cNvCxnSpPr>
              <p:nvPr/>
            </p:nvCxnSpPr>
            <p:spPr>
              <a:xfrm flipV="1">
                <a:off x="2579247" y="3263384"/>
                <a:ext cx="127001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A18BA9A-237F-70CF-B82C-74A7ED46AD13}"/>
              </a:ext>
            </a:extLst>
          </p:cNvPr>
          <p:cNvGrpSpPr/>
          <p:nvPr/>
        </p:nvGrpSpPr>
        <p:grpSpPr>
          <a:xfrm>
            <a:off x="5794601" y="1009268"/>
            <a:ext cx="5554716" cy="4881909"/>
            <a:chOff x="5794601" y="1009268"/>
            <a:chExt cx="5554716" cy="488190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7BCC850-2988-62A4-B76A-729A3083B2AD}"/>
                </a:ext>
              </a:extLst>
            </p:cNvPr>
            <p:cNvSpPr/>
            <p:nvPr/>
          </p:nvSpPr>
          <p:spPr>
            <a:xfrm>
              <a:off x="5794602" y="1063530"/>
              <a:ext cx="1295172" cy="2187567"/>
            </a:xfrm>
            <a:prstGeom prst="roundRect">
              <a:avLst>
                <a:gd name="adj" fmla="val 19439"/>
              </a:avLst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h(a)=7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h(b)=3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h(c)=4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h(d)=6</a:t>
              </a:r>
            </a:p>
            <a:p>
              <a:pPr algn="ctr"/>
              <a:r>
                <a:rPr lang="en-US" sz="2400" dirty="0">
                  <a:latin typeface="K2D" panose="020B0604020202020204" charset="-34"/>
                  <a:cs typeface="K2D" panose="020B0604020202020204" charset="-34"/>
                </a:rPr>
                <a:t>h(g)=0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4035B62-8D5A-F4CB-078C-1A6EE54BE384}"/>
                </a:ext>
              </a:extLst>
            </p:cNvPr>
            <p:cNvGrpSpPr/>
            <p:nvPr/>
          </p:nvGrpSpPr>
          <p:grpSpPr>
            <a:xfrm>
              <a:off x="7244802" y="1857663"/>
              <a:ext cx="4104515" cy="4033514"/>
              <a:chOff x="7238345" y="1215308"/>
              <a:chExt cx="4104515" cy="4033514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D19CA2-338A-2BB9-0867-EBD6A25EAF6F}"/>
                  </a:ext>
                </a:extLst>
              </p:cNvPr>
              <p:cNvSpPr/>
              <p:nvPr/>
            </p:nvSpPr>
            <p:spPr>
              <a:xfrm>
                <a:off x="8902372" y="121530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a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4530F65-5BE5-02A5-DB09-2809E393D89A}"/>
                  </a:ext>
                </a:extLst>
              </p:cNvPr>
              <p:cNvSpPr/>
              <p:nvPr/>
            </p:nvSpPr>
            <p:spPr>
              <a:xfrm>
                <a:off x="7238345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d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1778077-B06A-6889-A051-7E8C4AC370CF}"/>
                  </a:ext>
                </a:extLst>
              </p:cNvPr>
              <p:cNvSpPr/>
              <p:nvPr/>
            </p:nvSpPr>
            <p:spPr>
              <a:xfrm>
                <a:off x="8902372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b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FD8ECE-26C5-FC10-5A2E-5AAA03A416BF}"/>
                  </a:ext>
                </a:extLst>
              </p:cNvPr>
              <p:cNvSpPr/>
              <p:nvPr/>
            </p:nvSpPr>
            <p:spPr>
              <a:xfrm>
                <a:off x="10566400" y="27671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c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9E0BAA-6CAA-8C7C-8891-A32CE5F063A8}"/>
                  </a:ext>
                </a:extLst>
              </p:cNvPr>
              <p:cNvSpPr/>
              <p:nvPr/>
            </p:nvSpPr>
            <p:spPr>
              <a:xfrm>
                <a:off x="10566400" y="4767378"/>
                <a:ext cx="546100" cy="48144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g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2FBA9A1-274A-299E-C21A-3BB1FB709CB9}"/>
                  </a:ext>
                </a:extLst>
              </p:cNvPr>
              <p:cNvCxnSpPr>
                <a:stCxn id="37" idx="3"/>
                <a:endCxn id="38" idx="7"/>
              </p:cNvCxnSpPr>
              <p:nvPr/>
            </p:nvCxnSpPr>
            <p:spPr>
              <a:xfrm flipH="1">
                <a:off x="7704471" y="1626246"/>
                <a:ext cx="1277875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5DF49E4-6038-2747-AE5E-F14982FE2B31}"/>
                  </a:ext>
                </a:extLst>
              </p:cNvPr>
              <p:cNvCxnSpPr>
                <a:stCxn id="37" idx="4"/>
                <a:endCxn id="39" idx="0"/>
              </p:cNvCxnSpPr>
              <p:nvPr/>
            </p:nvCxnSpPr>
            <p:spPr>
              <a:xfrm>
                <a:off x="9175422" y="1696752"/>
                <a:ext cx="0" cy="107042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3E02666-A7FF-E9CB-FB2A-5034AC4B52A4}"/>
                  </a:ext>
                </a:extLst>
              </p:cNvPr>
              <p:cNvCxnSpPr>
                <a:stCxn id="37" idx="5"/>
                <a:endCxn id="40" idx="1"/>
              </p:cNvCxnSpPr>
              <p:nvPr/>
            </p:nvCxnSpPr>
            <p:spPr>
              <a:xfrm>
                <a:off x="9368498" y="1626246"/>
                <a:ext cx="1277876" cy="121143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861F04C-9B1C-84B2-D765-70455FCD024C}"/>
                  </a:ext>
                </a:extLst>
              </p:cNvPr>
              <p:cNvCxnSpPr>
                <a:stCxn id="40" idx="4"/>
                <a:endCxn id="41" idx="0"/>
              </p:cNvCxnSpPr>
              <p:nvPr/>
            </p:nvCxnSpPr>
            <p:spPr>
              <a:xfrm>
                <a:off x="10839450" y="3248622"/>
                <a:ext cx="0" cy="151875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67F018-D7A9-FEC1-5B03-AFB2AC4E3BE0}"/>
                  </a:ext>
                </a:extLst>
              </p:cNvPr>
              <p:cNvSpPr/>
              <p:nvPr/>
            </p:nvSpPr>
            <p:spPr>
              <a:xfrm>
                <a:off x="7828673" y="187043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A47EFBB-CADE-302D-E7F8-C498A9A416F2}"/>
                  </a:ext>
                </a:extLst>
              </p:cNvPr>
              <p:cNvCxnSpPr>
                <a:stCxn id="38" idx="6"/>
                <a:endCxn id="39" idx="2"/>
              </p:cNvCxnSpPr>
              <p:nvPr/>
            </p:nvCxnSpPr>
            <p:spPr>
              <a:xfrm>
                <a:off x="7784445" y="3007900"/>
                <a:ext cx="1117927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0715DB-4B30-0068-B27D-4E5C40D79419}"/>
                  </a:ext>
                </a:extLst>
              </p:cNvPr>
              <p:cNvCxnSpPr>
                <a:stCxn id="39" idx="6"/>
                <a:endCxn id="40" idx="2"/>
              </p:cNvCxnSpPr>
              <p:nvPr/>
            </p:nvCxnSpPr>
            <p:spPr>
              <a:xfrm>
                <a:off x="9448472" y="3007900"/>
                <a:ext cx="1117928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398FE95-5BF2-83BF-721B-DF9E8D785E95}"/>
                  </a:ext>
                </a:extLst>
              </p:cNvPr>
              <p:cNvSpPr/>
              <p:nvPr/>
            </p:nvSpPr>
            <p:spPr>
              <a:xfrm>
                <a:off x="8698140" y="2139769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279238-1E82-EAA2-ED2F-4408E7FA503A}"/>
                  </a:ext>
                </a:extLst>
              </p:cNvPr>
              <p:cNvSpPr/>
              <p:nvPr/>
            </p:nvSpPr>
            <p:spPr>
              <a:xfrm>
                <a:off x="9976015" y="1959002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5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92F516B-7627-2A05-5538-36CD2E4DE0CB}"/>
                  </a:ext>
                </a:extLst>
              </p:cNvPr>
              <p:cNvSpPr/>
              <p:nvPr/>
            </p:nvSpPr>
            <p:spPr>
              <a:xfrm>
                <a:off x="8043210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59B10C7-E635-A361-10D7-D79E4EA8E2BF}"/>
                  </a:ext>
                </a:extLst>
              </p:cNvPr>
              <p:cNvSpPr/>
              <p:nvPr/>
            </p:nvSpPr>
            <p:spPr>
              <a:xfrm>
                <a:off x="9599388" y="3022481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4B56C0E-8159-D5FB-1981-B2FD1F10E1C9}"/>
                  </a:ext>
                </a:extLst>
              </p:cNvPr>
              <p:cNvSpPr/>
              <p:nvPr/>
            </p:nvSpPr>
            <p:spPr>
              <a:xfrm>
                <a:off x="10768190" y="3766173"/>
                <a:ext cx="574670" cy="361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2D" panose="020B0604020202020204" charset="-34"/>
                    <a:cs typeface="K2D" panose="020B0604020202020204" charset="-34"/>
                  </a:rPr>
                  <a:t>2</a:t>
                </a:r>
              </a:p>
            </p:txBody>
          </p:sp>
        </p:grp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766D271-471E-F25E-43D8-4EF342371F92}"/>
                </a:ext>
              </a:extLst>
            </p:cNvPr>
            <p:cNvSpPr/>
            <p:nvPr/>
          </p:nvSpPr>
          <p:spPr>
            <a:xfrm>
              <a:off x="8567063" y="1009268"/>
              <a:ext cx="1229632" cy="64078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Graph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7A8478BC-FD37-94AE-C10C-B799C8814659}"/>
                </a:ext>
              </a:extLst>
            </p:cNvPr>
            <p:cNvSpPr/>
            <p:nvPr/>
          </p:nvSpPr>
          <p:spPr>
            <a:xfrm>
              <a:off x="5794601" y="4318641"/>
              <a:ext cx="4187869" cy="54249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Tìm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đường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đi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từ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a </a:t>
              </a:r>
              <a:r>
                <a:rPr lang="en-US" sz="2400" dirty="0" err="1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đến</a:t>
              </a:r>
              <a:r>
                <a:rPr lang="en-US" sz="2400" dirty="0">
                  <a:solidFill>
                    <a:srgbClr val="002060"/>
                  </a:solidFill>
                  <a:latin typeface="K2D" panose="020B0604020202020204" charset="-34"/>
                  <a:cs typeface="K2D" panose="020B0604020202020204" charset="-34"/>
                </a:rPr>
                <a:t> 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2850" y="894914"/>
            <a:ext cx="4467226" cy="640788"/>
          </a:xfrm>
        </p:spPr>
        <p:txBody>
          <a:bodyPr/>
          <a:lstStyle/>
          <a:p>
            <a:pPr algn="ctr"/>
            <a:r>
              <a:rPr lang="en-US" sz="3500" dirty="0" err="1"/>
              <a:t>Thuật</a:t>
            </a:r>
            <a:r>
              <a:rPr lang="en-US" sz="3500" dirty="0"/>
              <a:t> </a:t>
            </a:r>
            <a:r>
              <a:rPr lang="en-US" sz="3500" dirty="0" err="1"/>
              <a:t>toán</a:t>
            </a:r>
            <a:r>
              <a:rPr lang="en-US" sz="3500" dirty="0"/>
              <a:t> A-star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E87D-E74C-F8E7-895B-AA755025EC88}"/>
              </a:ext>
            </a:extLst>
          </p:cNvPr>
          <p:cNvSpPr/>
          <p:nvPr/>
        </p:nvSpPr>
        <p:spPr>
          <a:xfrm>
            <a:off x="5457370" y="821530"/>
            <a:ext cx="5891947" cy="65975"/>
          </a:xfrm>
          <a:prstGeom prst="rect">
            <a:avLst/>
          </a:prstGeom>
          <a:solidFill>
            <a:srgbClr val="00AFEF"/>
          </a:solidFill>
          <a:ln>
            <a:solidFill>
              <a:srgbClr val="27AC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8C92DD-6777-7B80-DAF0-A5AAC555269A}"/>
              </a:ext>
            </a:extLst>
          </p:cNvPr>
          <p:cNvSpPr txBox="1">
            <a:spLocks/>
          </p:cNvSpPr>
          <p:nvPr/>
        </p:nvSpPr>
        <p:spPr>
          <a:xfrm>
            <a:off x="694850" y="349623"/>
            <a:ext cx="4972524" cy="865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K2D" panose="020B0604020202020204" charset="-34"/>
                <a:cs typeface="K2D" panose="020B0604020202020204" charset="-34"/>
              </a:rPr>
              <a:t>CƠ SỞ LÝ THUYẾT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1C943-1D6F-0F59-94A0-1E6C6B975E90}"/>
              </a:ext>
            </a:extLst>
          </p:cNvPr>
          <p:cNvGrpSpPr/>
          <p:nvPr/>
        </p:nvGrpSpPr>
        <p:grpSpPr>
          <a:xfrm>
            <a:off x="7244802" y="1482973"/>
            <a:ext cx="4104515" cy="4033514"/>
            <a:chOff x="7238345" y="1215308"/>
            <a:chExt cx="4104515" cy="40335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21824-8F04-05A2-BC75-F4111EEFC7CD}"/>
                </a:ext>
              </a:extLst>
            </p:cNvPr>
            <p:cNvSpPr/>
            <p:nvPr/>
          </p:nvSpPr>
          <p:spPr>
            <a:xfrm>
              <a:off x="8902372" y="1215308"/>
              <a:ext cx="546100" cy="4814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055FEE-9C23-AE0E-F046-661DDC61B33A}"/>
                </a:ext>
              </a:extLst>
            </p:cNvPr>
            <p:cNvSpPr/>
            <p:nvPr/>
          </p:nvSpPr>
          <p:spPr>
            <a:xfrm>
              <a:off x="7238345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6A07B0-F548-0A0E-3351-4ECDB6D9F78D}"/>
                </a:ext>
              </a:extLst>
            </p:cNvPr>
            <p:cNvSpPr/>
            <p:nvPr/>
          </p:nvSpPr>
          <p:spPr>
            <a:xfrm>
              <a:off x="8902372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A6E08E-40B6-835A-7CF2-EDD9A8EB260F}"/>
                </a:ext>
              </a:extLst>
            </p:cNvPr>
            <p:cNvSpPr/>
            <p:nvPr/>
          </p:nvSpPr>
          <p:spPr>
            <a:xfrm>
              <a:off x="10566400" y="27671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E0CAF-D99B-C714-F003-44DA2DC0E3B3}"/>
                </a:ext>
              </a:extLst>
            </p:cNvPr>
            <p:cNvSpPr/>
            <p:nvPr/>
          </p:nvSpPr>
          <p:spPr>
            <a:xfrm>
              <a:off x="10566400" y="4767378"/>
              <a:ext cx="546100" cy="48144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g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8BB50C-18BF-DB03-F43D-2E94340BE81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7704471" y="1626246"/>
              <a:ext cx="1277875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757B0A-CB4D-EB60-7CC9-1C2D486B6B37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9175422" y="1696752"/>
              <a:ext cx="0" cy="10704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5BCE67-9C9B-9601-BECD-A165436F710A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9368498" y="1626246"/>
              <a:ext cx="1277876" cy="12114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DAD120-B55E-9CC7-56C5-156B6F91E4A4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0839450" y="3248622"/>
              <a:ext cx="0" cy="151875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6CC4-772C-C0FC-D6BE-5B73916F25A5}"/>
                </a:ext>
              </a:extLst>
            </p:cNvPr>
            <p:cNvSpPr/>
            <p:nvPr/>
          </p:nvSpPr>
          <p:spPr>
            <a:xfrm>
              <a:off x="7828673" y="187043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F4ADD4-3E5A-F967-BA05-164C0EE3B73B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7784445" y="3007900"/>
              <a:ext cx="111792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A93711-E05F-7C96-A161-879D100B9D1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9448472" y="3007900"/>
              <a:ext cx="11179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8997E9-B31A-3833-790A-ECAEBF4B7912}"/>
                </a:ext>
              </a:extLst>
            </p:cNvPr>
            <p:cNvSpPr/>
            <p:nvPr/>
          </p:nvSpPr>
          <p:spPr>
            <a:xfrm>
              <a:off x="8698140" y="2139769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4F8C7F-9433-61A2-AC50-D514460B5A7E}"/>
                </a:ext>
              </a:extLst>
            </p:cNvPr>
            <p:cNvSpPr/>
            <p:nvPr/>
          </p:nvSpPr>
          <p:spPr>
            <a:xfrm>
              <a:off x="9976015" y="1959002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5E57DA-2E0B-207D-0FA1-E19B2EE08B47}"/>
                </a:ext>
              </a:extLst>
            </p:cNvPr>
            <p:cNvSpPr/>
            <p:nvPr/>
          </p:nvSpPr>
          <p:spPr>
            <a:xfrm>
              <a:off x="8043210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5CE150-FDBB-8A10-B3DB-4DB05F3E7986}"/>
                </a:ext>
              </a:extLst>
            </p:cNvPr>
            <p:cNvSpPr/>
            <p:nvPr/>
          </p:nvSpPr>
          <p:spPr>
            <a:xfrm>
              <a:off x="9599388" y="3022481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33B5F3-22ED-8123-244B-CD3C113F864F}"/>
                </a:ext>
              </a:extLst>
            </p:cNvPr>
            <p:cNvSpPr/>
            <p:nvPr/>
          </p:nvSpPr>
          <p:spPr>
            <a:xfrm>
              <a:off x="10768190" y="3766173"/>
              <a:ext cx="574670" cy="36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2D" panose="020B0604020202020204" charset="-34"/>
                  <a:cs typeface="K2D" panose="020B0604020202020204" charset="-34"/>
                </a:rPr>
                <a:t>2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E598EF1-D645-FD7C-34C4-02C93297E8F1}"/>
              </a:ext>
            </a:extLst>
          </p:cNvPr>
          <p:cNvSpPr txBox="1"/>
          <p:nvPr/>
        </p:nvSpPr>
        <p:spPr>
          <a:xfrm>
            <a:off x="9417501" y="1545131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a(_,0,7,7)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3F4C6FA1-BFFF-B9ED-2B15-8810D0D4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487944"/>
              </p:ext>
            </p:extLst>
          </p:nvPr>
        </p:nvGraphicFramePr>
        <p:xfrm>
          <a:off x="254000" y="1685253"/>
          <a:ext cx="6910828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707">
                  <a:extLst>
                    <a:ext uri="{9D8B030D-6E8A-4147-A177-3AD203B41FA5}">
                      <a16:colId xmlns:a16="http://schemas.microsoft.com/office/drawing/2014/main" val="149442159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2292191773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3292617957"/>
                    </a:ext>
                  </a:extLst>
                </a:gridCol>
                <a:gridCol w="1727707">
                  <a:extLst>
                    <a:ext uri="{9D8B030D-6E8A-4147-A177-3AD203B41FA5}">
                      <a16:colId xmlns:a16="http://schemas.microsoft.com/office/drawing/2014/main" val="130778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xét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Đỉnh</a:t>
                      </a:r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 </a:t>
                      </a:r>
                      <a:r>
                        <a:rPr lang="en-US" sz="2400" b="1" dirty="0" err="1">
                          <a:latin typeface="K2D" panose="020B0604020202020204" charset="-34"/>
                          <a:cs typeface="K2D" panose="020B0604020202020204" charset="-34"/>
                        </a:rPr>
                        <a:t>sinh</a:t>
                      </a:r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K2D" panose="020B0604020202020204" charset="-34"/>
                          <a:cs typeface="K2D" panose="020B0604020202020204" charset="-34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6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a(_,0,7,7)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d(a,1,6,7)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b(a,3,3,6)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c(a,5,4,9)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d(a,1,6,7)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K2D" panose="020B0604020202020204" charset="-34"/>
                          <a:cs typeface="K2D" panose="020B0604020202020204" charset="-34"/>
                        </a:rPr>
                        <a:t>b(a,3,3,6)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c(a,5,4,9)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K2D" panose="020B0604020202020204" charset="-34"/>
                          <a:cs typeface="K2D" panose="020B0604020202020204" charset="-34"/>
                        </a:rPr>
                        <a:t>a(_,0,7,7)</a:t>
                      </a:r>
                    </a:p>
                    <a:p>
                      <a:pPr algn="ctr"/>
                      <a:endParaRPr lang="en-US" sz="2400" b="1" dirty="0">
                        <a:latin typeface="K2D" panose="020B0604020202020204" charset="-34"/>
                        <a:cs typeface="K2D" panose="020B060402020202020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923106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7F22036A-BADA-4AC3-9AD1-8CFDDE82512B}"/>
              </a:ext>
            </a:extLst>
          </p:cNvPr>
          <p:cNvSpPr txBox="1"/>
          <p:nvPr/>
        </p:nvSpPr>
        <p:spPr>
          <a:xfrm>
            <a:off x="6984107" y="349269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d(a,1,6,7)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267E59-0A08-FA30-F941-070A38AF0710}"/>
              </a:ext>
            </a:extLst>
          </p:cNvPr>
          <p:cNvSpPr txBox="1"/>
          <p:nvPr/>
        </p:nvSpPr>
        <p:spPr>
          <a:xfrm>
            <a:off x="8623789" y="3596800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b(a,3,3,6)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557EA7-8980-1A4C-EEF7-D4B7580ECDD4}"/>
              </a:ext>
            </a:extLst>
          </p:cNvPr>
          <p:cNvSpPr txBox="1"/>
          <p:nvPr/>
        </p:nvSpPr>
        <p:spPr>
          <a:xfrm>
            <a:off x="10543743" y="2580403"/>
            <a:ext cx="15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2D" panose="020B0604020202020204" charset="-34"/>
                <a:cs typeface="K2D" panose="020B0604020202020204" charset="-34"/>
              </a:rPr>
              <a:t>c(a,5,4,9)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22C815-84FA-D82D-8857-447D9DABD348}"/>
              </a:ext>
            </a:extLst>
          </p:cNvPr>
          <p:cNvSpPr/>
          <p:nvPr/>
        </p:nvSpPr>
        <p:spPr>
          <a:xfrm>
            <a:off x="7164828" y="4246281"/>
            <a:ext cx="1295172" cy="2187567"/>
          </a:xfrm>
          <a:prstGeom prst="roundRect">
            <a:avLst>
              <a:gd name="adj" fmla="val 19439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h(a)=7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h(b)=3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h(c)=4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h(d)=6</a:t>
            </a:r>
          </a:p>
          <a:p>
            <a:pPr algn="ctr"/>
            <a:r>
              <a:rPr lang="en-US" sz="2400" dirty="0">
                <a:latin typeface="K2D" panose="020B0604020202020204" charset="-34"/>
                <a:cs typeface="K2D" panose="020B0604020202020204" charset="-34"/>
              </a:rPr>
              <a:t>h(g)=0</a:t>
            </a:r>
          </a:p>
        </p:txBody>
      </p:sp>
    </p:spTree>
    <p:extLst>
      <p:ext uri="{BB962C8B-B14F-4D97-AF65-F5344CB8AC3E}">
        <p14:creationId xmlns:p14="http://schemas.microsoft.com/office/powerpoint/2010/main" val="398534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6508</TotalTime>
  <Words>2052</Words>
  <Application>Microsoft Office PowerPoint</Application>
  <PresentationFormat>Widescreen</PresentationFormat>
  <Paragraphs>840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K2D</vt:lpstr>
      <vt:lpstr>WC Rhesus B Bta</vt:lpstr>
      <vt:lpstr>Readex Pro</vt:lpstr>
      <vt:lpstr>K2D </vt:lpstr>
      <vt:lpstr>Calibri</vt:lpstr>
      <vt:lpstr>Barlow</vt:lpstr>
      <vt:lpstr>Arial</vt:lpstr>
      <vt:lpstr>Office Theme</vt:lpstr>
      <vt:lpstr>BÁO CÁO TRÍ TUỆ NHÂN TẠO</vt:lpstr>
      <vt:lpstr>BÁO CÁO TRÍ TUỆ NHÂN TẠO</vt:lpstr>
      <vt:lpstr>NỘI DUNG</vt:lpstr>
      <vt:lpstr>PowerPoint Presentation</vt:lpstr>
      <vt:lpstr>PowerPoint Presentation</vt:lpstr>
      <vt:lpstr>PowerPoint Presentation</vt:lpstr>
      <vt:lpstr>PowerPoint Presentation</vt:lpstr>
      <vt:lpstr>Thuật toán A-star</vt:lpstr>
      <vt:lpstr>Thuật toán A-star</vt:lpstr>
      <vt:lpstr>Thuật toán A-star</vt:lpstr>
      <vt:lpstr>Thuật toán A-star</vt:lpstr>
      <vt:lpstr>Thuật toán A-star</vt:lpstr>
      <vt:lpstr>Uniform Cost Search</vt:lpstr>
      <vt:lpstr>Uniform Cost Search</vt:lpstr>
      <vt:lpstr>Uniform Cost Search</vt:lpstr>
      <vt:lpstr>Uniform Cost Search</vt:lpstr>
      <vt:lpstr>Uniform Cost Search</vt:lpstr>
      <vt:lpstr>Uniform Cost Search</vt:lpstr>
      <vt:lpstr>Greedy Algorithm</vt:lpstr>
      <vt:lpstr>Greedy Algorithm</vt:lpstr>
      <vt:lpstr>Greedy Algorithm</vt:lpstr>
      <vt:lpstr>Greedy Algorithm</vt:lpstr>
      <vt:lpstr>Greedy Algorithm</vt:lpstr>
      <vt:lpstr>Hill Climbing Algorithm</vt:lpstr>
      <vt:lpstr>Hill Climbing Algorithm</vt:lpstr>
      <vt:lpstr>Hill Climbing Algorithm</vt:lpstr>
      <vt:lpstr>Hill Climbing Algorithm</vt:lpstr>
      <vt:lpstr>Hill Climbing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BÁO CÁO TRÍ TUỆ NHÂN TẠO KẾT THÚC</vt:lpstr>
      <vt:lpstr>BÁO CÁO TRÍ TUỆ NHÂN TẠO  PHẦN VẤN ĐÁP</vt:lpstr>
    </vt:vector>
  </TitlesOfParts>
  <Company>Can 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Pc</cp:lastModifiedBy>
  <cp:revision>410</cp:revision>
  <dcterms:created xsi:type="dcterms:W3CDTF">2022-07-01T08:15:51Z</dcterms:created>
  <dcterms:modified xsi:type="dcterms:W3CDTF">2024-10-31T12:14:16Z</dcterms:modified>
</cp:coreProperties>
</file>